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0" r:id="rId4"/>
  </p:sldMasterIdLst>
  <p:notesMasterIdLst>
    <p:notesMasterId r:id="rId19"/>
  </p:notesMasterIdLst>
  <p:sldIdLst>
    <p:sldId id="256" r:id="rId5"/>
    <p:sldId id="332" r:id="rId6"/>
    <p:sldId id="328" r:id="rId7"/>
    <p:sldId id="257" r:id="rId8"/>
    <p:sldId id="311" r:id="rId9"/>
    <p:sldId id="325" r:id="rId10"/>
    <p:sldId id="329" r:id="rId11"/>
    <p:sldId id="323" r:id="rId12"/>
    <p:sldId id="315" r:id="rId13"/>
    <p:sldId id="324" r:id="rId14"/>
    <p:sldId id="313" r:id="rId15"/>
    <p:sldId id="330" r:id="rId16"/>
    <p:sldId id="331" r:id="rId17"/>
    <p:sldId id="327" r:id="rId18"/>
  </p:sldIdLst>
  <p:sldSz cx="19010313" cy="106934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4" userDrawn="1">
          <p15:clr>
            <a:srgbClr val="A4A3A4"/>
          </p15:clr>
        </p15:guide>
        <p15:guide id="2" pos="612" userDrawn="1">
          <p15:clr>
            <a:srgbClr val="A4A3A4"/>
          </p15:clr>
        </p15:guide>
        <p15:guide id="3" orient="horz" pos="5816" userDrawn="1">
          <p15:clr>
            <a:srgbClr val="A4A3A4"/>
          </p15:clr>
        </p15:guide>
        <p15:guide id="4" orient="horz" pos="3468" userDrawn="1">
          <p15:clr>
            <a:srgbClr val="A4A3A4"/>
          </p15:clr>
        </p15:guide>
        <p15:guide id="5" orient="horz" pos="35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F3"/>
    <a:srgbClr val="188AD8"/>
    <a:srgbClr val="FFA100"/>
    <a:srgbClr val="FFBF00"/>
    <a:srgbClr val="FFFF00"/>
    <a:srgbClr val="832E8A"/>
    <a:srgbClr val="28C8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A9840-375A-064A-B48F-266F35EACACC}" v="16" dt="2025-01-02T12:10:03.812"/>
    <p1510:client id="{65E85181-69D8-F227-0270-A9B9BCE470CB}" v="615" dt="2025-01-02T14:43:06.432"/>
    <p1510:client id="{7FAB7FD8-7C9B-3CDF-993B-94D768208CA7}" v="2083" dt="2025-01-01T22:16:40.979"/>
    <p1510:client id="{973513F4-BF82-4716-CFF1-CCD62A5CC272}" v="4" dt="2025-01-02T20:34:16.836"/>
    <p1510:client id="{BD6EB62C-CE62-AAE1-C6D6-D61191CB2BCB}" v="60" dt="2025-01-02T14:14:54.173"/>
    <p1510:client id="{C567CD5C-0899-D017-DA06-47008BD5C042}" v="1" dt="2025-01-02T23:25:51.061"/>
    <p1510:client id="{F23AB310-27E1-F1D8-216D-B3ED1FD4E152}" v="545" dt="2025-01-02T20:27:13.87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77" d="100"/>
          <a:sy n="77" d="100"/>
        </p:scale>
        <p:origin x="816" y="216"/>
      </p:cViewPr>
      <p:guideLst>
        <p:guide orient="horz" pos="344"/>
        <p:guide pos="612"/>
        <p:guide orient="horz" pos="5816"/>
        <p:guide orient="horz" pos="3468"/>
        <p:guide orient="horz" pos="35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699441-7F23-4691-BF66-7F77A9C6164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1C43AD8B-D6E4-4008-899C-937DE051A208}">
      <dgm:prSet phldrT="[Text]" phldr="1"/>
      <dgm:spPr>
        <a:solidFill>
          <a:schemeClr val="bg1"/>
        </a:solidFill>
      </dgm:spPr>
      <dgm:t>
        <a:bodyPr/>
        <a:lstStyle/>
        <a:p>
          <a:endParaRPr lang="en-US"/>
        </a:p>
      </dgm:t>
    </dgm:pt>
    <dgm:pt modelId="{3CB3E849-F454-4859-BE09-845630D2EE84}" type="parTrans" cxnId="{9ACC5CB2-9CBF-4A84-8308-A1CDA73AFC0C}">
      <dgm:prSet/>
      <dgm:spPr/>
      <dgm:t>
        <a:bodyPr/>
        <a:lstStyle/>
        <a:p>
          <a:endParaRPr lang="en-US"/>
        </a:p>
      </dgm:t>
    </dgm:pt>
    <dgm:pt modelId="{EB057602-A620-4B0C-A76A-C59749C0A421}" type="sibTrans" cxnId="{9ACC5CB2-9CBF-4A84-8308-A1CDA73AFC0C}">
      <dgm:prSet/>
      <dgm:spPr>
        <a:solidFill>
          <a:schemeClr val="bg1"/>
        </a:solidFill>
      </dgm:spPr>
      <dgm:t>
        <a:bodyPr/>
        <a:lstStyle/>
        <a:p>
          <a:endParaRPr lang="en-US"/>
        </a:p>
      </dgm:t>
    </dgm:pt>
    <dgm:pt modelId="{16E77113-4B10-4D58-B5AD-D4FBBE3AF9D0}" type="pres">
      <dgm:prSet presAssocID="{CC699441-7F23-4691-BF66-7F77A9C61644}" presName="Name0" presStyleCnt="0">
        <dgm:presLayoutVars>
          <dgm:chMax/>
          <dgm:chPref/>
          <dgm:dir/>
          <dgm:animLvl val="lvl"/>
        </dgm:presLayoutVars>
      </dgm:prSet>
      <dgm:spPr/>
    </dgm:pt>
    <dgm:pt modelId="{C2720136-7C5E-4A82-86DB-27F7AFACF5BE}" type="pres">
      <dgm:prSet presAssocID="{1C43AD8B-D6E4-4008-899C-937DE051A208}" presName="composite" presStyleCnt="0"/>
      <dgm:spPr/>
    </dgm:pt>
    <dgm:pt modelId="{7F469F5E-B7BC-44F2-94DC-9C631EAD89B6}" type="pres">
      <dgm:prSet presAssocID="{1C43AD8B-D6E4-4008-899C-937DE051A208}" presName="Parent1" presStyleLbl="node1" presStyleIdx="0" presStyleCnt="2">
        <dgm:presLayoutVars>
          <dgm:chMax val="1"/>
          <dgm:chPref val="1"/>
          <dgm:bulletEnabled val="1"/>
        </dgm:presLayoutVars>
      </dgm:prSet>
      <dgm:spPr/>
    </dgm:pt>
    <dgm:pt modelId="{7EA5DE6E-111A-4222-B770-811AE904B755}" type="pres">
      <dgm:prSet presAssocID="{1C43AD8B-D6E4-4008-899C-937DE051A208}" presName="Childtext1" presStyleLbl="revTx" presStyleIdx="0" presStyleCnt="1">
        <dgm:presLayoutVars>
          <dgm:chMax val="0"/>
          <dgm:chPref val="0"/>
          <dgm:bulletEnabled val="1"/>
        </dgm:presLayoutVars>
      </dgm:prSet>
      <dgm:spPr/>
    </dgm:pt>
    <dgm:pt modelId="{C2703713-A56A-4FAC-AB7E-417C1007F461}" type="pres">
      <dgm:prSet presAssocID="{1C43AD8B-D6E4-4008-899C-937DE051A208}" presName="BalanceSpacing" presStyleCnt="0"/>
      <dgm:spPr/>
    </dgm:pt>
    <dgm:pt modelId="{CE2D8DA8-BB90-414D-A8D1-5945A2E6A6B4}" type="pres">
      <dgm:prSet presAssocID="{1C43AD8B-D6E4-4008-899C-937DE051A208}" presName="BalanceSpacing1" presStyleCnt="0"/>
      <dgm:spPr/>
    </dgm:pt>
    <dgm:pt modelId="{FA00C3CF-7133-4823-AEAB-A8BB6D2CA2E2}" type="pres">
      <dgm:prSet presAssocID="{EB057602-A620-4B0C-A76A-C59749C0A421}" presName="Accent1Text" presStyleLbl="node1" presStyleIdx="1" presStyleCnt="2" custLinFactNeighborX="63544" custLinFactNeighborY="328"/>
      <dgm:spPr/>
    </dgm:pt>
  </dgm:ptLst>
  <dgm:cxnLst>
    <dgm:cxn modelId="{047E2643-BBEA-4180-AA94-033078F12401}" type="presOf" srcId="{EB057602-A620-4B0C-A76A-C59749C0A421}" destId="{FA00C3CF-7133-4823-AEAB-A8BB6D2CA2E2}" srcOrd="0" destOrd="0" presId="urn:microsoft.com/office/officeart/2008/layout/AlternatingHexagons"/>
    <dgm:cxn modelId="{B8B1567F-8DEB-4E1F-B102-247C5BBEBC12}" type="presOf" srcId="{1C43AD8B-D6E4-4008-899C-937DE051A208}" destId="{7F469F5E-B7BC-44F2-94DC-9C631EAD89B6}" srcOrd="0" destOrd="0" presId="urn:microsoft.com/office/officeart/2008/layout/AlternatingHexagons"/>
    <dgm:cxn modelId="{BC3DAC9F-2E95-445F-8A9B-28A0899B61E8}" type="presOf" srcId="{CC699441-7F23-4691-BF66-7F77A9C61644}" destId="{16E77113-4B10-4D58-B5AD-D4FBBE3AF9D0}" srcOrd="0" destOrd="0" presId="urn:microsoft.com/office/officeart/2008/layout/AlternatingHexagons"/>
    <dgm:cxn modelId="{9ACC5CB2-9CBF-4A84-8308-A1CDA73AFC0C}" srcId="{CC699441-7F23-4691-BF66-7F77A9C61644}" destId="{1C43AD8B-D6E4-4008-899C-937DE051A208}" srcOrd="0" destOrd="0" parTransId="{3CB3E849-F454-4859-BE09-845630D2EE84}" sibTransId="{EB057602-A620-4B0C-A76A-C59749C0A421}"/>
    <dgm:cxn modelId="{9B320C7D-B96E-451D-9A2F-0F3F47DE4D62}" type="presParOf" srcId="{16E77113-4B10-4D58-B5AD-D4FBBE3AF9D0}" destId="{C2720136-7C5E-4A82-86DB-27F7AFACF5BE}" srcOrd="0" destOrd="0" presId="urn:microsoft.com/office/officeart/2008/layout/AlternatingHexagons"/>
    <dgm:cxn modelId="{25A42469-0987-44B2-B846-5A7461CB5499}" type="presParOf" srcId="{C2720136-7C5E-4A82-86DB-27F7AFACF5BE}" destId="{7F469F5E-B7BC-44F2-94DC-9C631EAD89B6}" srcOrd="0" destOrd="0" presId="urn:microsoft.com/office/officeart/2008/layout/AlternatingHexagons"/>
    <dgm:cxn modelId="{A7D66D6C-B8A3-4F73-BBDE-7824AF33BC73}" type="presParOf" srcId="{C2720136-7C5E-4A82-86DB-27F7AFACF5BE}" destId="{7EA5DE6E-111A-4222-B770-811AE904B755}" srcOrd="1" destOrd="0" presId="urn:microsoft.com/office/officeart/2008/layout/AlternatingHexagons"/>
    <dgm:cxn modelId="{12360DA2-2B71-4791-9AAA-33BD2D49DA56}" type="presParOf" srcId="{C2720136-7C5E-4A82-86DB-27F7AFACF5BE}" destId="{C2703713-A56A-4FAC-AB7E-417C1007F461}" srcOrd="2" destOrd="0" presId="urn:microsoft.com/office/officeart/2008/layout/AlternatingHexagons"/>
    <dgm:cxn modelId="{B4AB88FF-5129-4EF6-8EE6-2D5B5DA17B83}" type="presParOf" srcId="{C2720136-7C5E-4A82-86DB-27F7AFACF5BE}" destId="{CE2D8DA8-BB90-414D-A8D1-5945A2E6A6B4}" srcOrd="3" destOrd="0" presId="urn:microsoft.com/office/officeart/2008/layout/AlternatingHexagons"/>
    <dgm:cxn modelId="{A4521890-00E2-473F-85EB-D3DCB226ABB4}" type="presParOf" srcId="{C2720136-7C5E-4A82-86DB-27F7AFACF5BE}" destId="{FA00C3CF-7133-4823-AEAB-A8BB6D2CA2E2}"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69F5E-B7BC-44F2-94DC-9C631EAD89B6}">
      <dsp:nvSpPr>
        <dsp:cNvPr id="0" name=""/>
        <dsp:cNvSpPr/>
      </dsp:nvSpPr>
      <dsp:spPr>
        <a:xfrm rot="5400000">
          <a:off x="7315838" y="1877812"/>
          <a:ext cx="4804833" cy="4180204"/>
        </a:xfrm>
        <a:prstGeom prst="hexagon">
          <a:avLst>
            <a:gd name="adj" fmla="val 2500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rot="-5400000">
        <a:off x="8279567" y="2314251"/>
        <a:ext cx="2877374" cy="3307327"/>
      </dsp:txXfrm>
    </dsp:sp>
    <dsp:sp modelId="{7EA5DE6E-111A-4222-B770-811AE904B755}">
      <dsp:nvSpPr>
        <dsp:cNvPr id="0" name=""/>
        <dsp:cNvSpPr/>
      </dsp:nvSpPr>
      <dsp:spPr>
        <a:xfrm>
          <a:off x="11935205" y="2526465"/>
          <a:ext cx="5362193" cy="2882899"/>
        </a:xfrm>
        <a:prstGeom prst="rect">
          <a:avLst/>
        </a:prstGeom>
        <a:noFill/>
        <a:ln>
          <a:noFill/>
        </a:ln>
        <a:effectLst/>
      </dsp:spPr>
      <dsp:style>
        <a:lnRef idx="0">
          <a:scrgbClr r="0" g="0" b="0"/>
        </a:lnRef>
        <a:fillRef idx="0">
          <a:scrgbClr r="0" g="0" b="0"/>
        </a:fillRef>
        <a:effectRef idx="0">
          <a:scrgbClr r="0" g="0" b="0"/>
        </a:effectRef>
        <a:fontRef idx="minor"/>
      </dsp:style>
    </dsp:sp>
    <dsp:sp modelId="{FA00C3CF-7133-4823-AEAB-A8BB6D2CA2E2}">
      <dsp:nvSpPr>
        <dsp:cNvPr id="0" name=""/>
        <dsp:cNvSpPr/>
      </dsp:nvSpPr>
      <dsp:spPr>
        <a:xfrm rot="5400000">
          <a:off x="5457486" y="1893572"/>
          <a:ext cx="4804833" cy="4180204"/>
        </a:xfrm>
        <a:prstGeom prst="hexagon">
          <a:avLst>
            <a:gd name="adj" fmla="val 2500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6421215" y="2330011"/>
        <a:ext cx="2877374" cy="3307327"/>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331" cy="466476"/>
          </a:xfrm>
          <a:prstGeom prst="rect">
            <a:avLst/>
          </a:prstGeom>
        </p:spPr>
        <p:txBody>
          <a:bodyPr vert="horz" lIns="81702" tIns="40851" rIns="81702" bIns="40851" rtlCol="0"/>
          <a:lstStyle>
            <a:lvl1pPr algn="l">
              <a:defRPr sz="1100"/>
            </a:lvl1pPr>
          </a:lstStyle>
          <a:p>
            <a:endParaRPr lang="cs-CZ"/>
          </a:p>
        </p:txBody>
      </p:sp>
      <p:sp>
        <p:nvSpPr>
          <p:cNvPr id="3" name="Date Placeholder 2"/>
          <p:cNvSpPr>
            <a:spLocks noGrp="1"/>
          </p:cNvSpPr>
          <p:nvPr>
            <p:ph type="dt" idx="1"/>
          </p:nvPr>
        </p:nvSpPr>
        <p:spPr>
          <a:xfrm>
            <a:off x="3970597" y="0"/>
            <a:ext cx="3038331" cy="466476"/>
          </a:xfrm>
          <a:prstGeom prst="rect">
            <a:avLst/>
          </a:prstGeom>
        </p:spPr>
        <p:txBody>
          <a:bodyPr vert="horz" lIns="81702" tIns="40851" rIns="81702" bIns="40851" rtlCol="0"/>
          <a:lstStyle>
            <a:lvl1pPr algn="r">
              <a:defRPr sz="1100"/>
            </a:lvl1pPr>
          </a:lstStyle>
          <a:p>
            <a:fld id="{A2BF3456-A29E-41FE-BFB7-B24F24BEE47B}" type="datetimeFigureOut">
              <a:rPr lang="cs-CZ" smtClean="0"/>
              <a:t>22.01.2025</a:t>
            </a:fld>
            <a:endParaRPr lang="cs-CZ"/>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81702" tIns="40851" rIns="81702" bIns="40851" rtlCol="0" anchor="ctr"/>
          <a:lstStyle/>
          <a:p>
            <a:endParaRPr lang="cs-CZ"/>
          </a:p>
        </p:txBody>
      </p:sp>
      <p:sp>
        <p:nvSpPr>
          <p:cNvPr id="5" name="Notes Placeholder 4"/>
          <p:cNvSpPr>
            <a:spLocks noGrp="1"/>
          </p:cNvSpPr>
          <p:nvPr>
            <p:ph type="body" sz="quarter" idx="3"/>
          </p:nvPr>
        </p:nvSpPr>
        <p:spPr>
          <a:xfrm>
            <a:off x="701040" y="4474307"/>
            <a:ext cx="5608320" cy="3660043"/>
          </a:xfrm>
          <a:prstGeom prst="rect">
            <a:avLst/>
          </a:prstGeom>
        </p:spPr>
        <p:txBody>
          <a:bodyPr vert="horz" lIns="81702" tIns="40851" rIns="81702" bIns="4085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1" y="8829924"/>
            <a:ext cx="3038331" cy="466476"/>
          </a:xfrm>
          <a:prstGeom prst="rect">
            <a:avLst/>
          </a:prstGeom>
        </p:spPr>
        <p:txBody>
          <a:bodyPr vert="horz" lIns="81702" tIns="40851" rIns="81702" bIns="40851" rtlCol="0" anchor="b"/>
          <a:lstStyle>
            <a:lvl1pPr algn="l">
              <a:defRPr sz="1100"/>
            </a:lvl1pPr>
          </a:lstStyle>
          <a:p>
            <a:endParaRPr lang="cs-CZ"/>
          </a:p>
        </p:txBody>
      </p:sp>
      <p:sp>
        <p:nvSpPr>
          <p:cNvPr id="7" name="Slide Number Placeholder 6"/>
          <p:cNvSpPr>
            <a:spLocks noGrp="1"/>
          </p:cNvSpPr>
          <p:nvPr>
            <p:ph type="sldNum" sz="quarter" idx="5"/>
          </p:nvPr>
        </p:nvSpPr>
        <p:spPr>
          <a:xfrm>
            <a:off x="3970597" y="8829924"/>
            <a:ext cx="3038331" cy="466476"/>
          </a:xfrm>
          <a:prstGeom prst="rect">
            <a:avLst/>
          </a:prstGeom>
        </p:spPr>
        <p:txBody>
          <a:bodyPr vert="horz" lIns="81702" tIns="40851" rIns="81702" bIns="40851" rtlCol="0" anchor="b"/>
          <a:lstStyle>
            <a:lvl1pPr algn="r">
              <a:defRPr sz="1100"/>
            </a:lvl1pPr>
          </a:lstStyle>
          <a:p>
            <a:fld id="{DD95B543-0236-4AEE-9F15-C7CF1150485F}" type="slidenum">
              <a:rPr lang="cs-CZ" smtClean="0"/>
              <a:t>‹#›</a:t>
            </a:fld>
            <a:endParaRPr lang="cs-CZ"/>
          </a:p>
        </p:txBody>
      </p:sp>
    </p:spTree>
    <p:extLst>
      <p:ext uri="{BB962C8B-B14F-4D97-AF65-F5344CB8AC3E}">
        <p14:creationId xmlns:p14="http://schemas.microsoft.com/office/powerpoint/2010/main" val="5225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5"/>
          </p:nvPr>
        </p:nvSpPr>
        <p:spPr/>
        <p:txBody>
          <a:bodyPr/>
          <a:lstStyle/>
          <a:p>
            <a:fld id="{DD95B543-0236-4AEE-9F15-C7CF1150485F}" type="slidenum">
              <a:rPr lang="cs-CZ" smtClean="0"/>
              <a:t>1</a:t>
            </a:fld>
            <a:endParaRPr lang="cs-CZ"/>
          </a:p>
        </p:txBody>
      </p:sp>
    </p:spTree>
    <p:extLst>
      <p:ext uri="{BB962C8B-B14F-4D97-AF65-F5344CB8AC3E}">
        <p14:creationId xmlns:p14="http://schemas.microsoft.com/office/powerpoint/2010/main" val="440733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76289" y="1750055"/>
            <a:ext cx="14257735" cy="3722887"/>
          </a:xfrm>
        </p:spPr>
        <p:txBody>
          <a:bodyPr anchor="b"/>
          <a:lstStyle>
            <a:lvl1pPr algn="ctr">
              <a:defRPr sz="9355"/>
            </a:lvl1pPr>
          </a:lstStyle>
          <a:p>
            <a:r>
              <a:rPr lang="en-US"/>
              <a:t>Click to edit Master title style</a:t>
            </a:r>
          </a:p>
        </p:txBody>
      </p:sp>
      <p:sp>
        <p:nvSpPr>
          <p:cNvPr id="3" name="Subtitle 2"/>
          <p:cNvSpPr>
            <a:spLocks noGrp="1"/>
          </p:cNvSpPr>
          <p:nvPr>
            <p:ph type="subTitle" idx="1"/>
          </p:nvPr>
        </p:nvSpPr>
        <p:spPr>
          <a:xfrm>
            <a:off x="2376289" y="5616511"/>
            <a:ext cx="14257735" cy="2581762"/>
          </a:xfrm>
        </p:spPr>
        <p:txBody>
          <a:bodyPr/>
          <a:lstStyle>
            <a:lvl1pPr marL="0" indent="0" algn="ctr">
              <a:buNone/>
              <a:defRPr sz="3742"/>
            </a:lvl1pPr>
            <a:lvl2pPr marL="712866" indent="0" algn="ctr">
              <a:buNone/>
              <a:defRPr sz="3118"/>
            </a:lvl2pPr>
            <a:lvl3pPr marL="1425732" indent="0" algn="ctr">
              <a:buNone/>
              <a:defRPr sz="2807"/>
            </a:lvl3pPr>
            <a:lvl4pPr marL="2138599" indent="0" algn="ctr">
              <a:buNone/>
              <a:defRPr sz="2495"/>
            </a:lvl4pPr>
            <a:lvl5pPr marL="2851465" indent="0" algn="ctr">
              <a:buNone/>
              <a:defRPr sz="2495"/>
            </a:lvl5pPr>
            <a:lvl6pPr marL="3564331" indent="0" algn="ctr">
              <a:buNone/>
              <a:defRPr sz="2495"/>
            </a:lvl6pPr>
            <a:lvl7pPr marL="4277197" indent="0" algn="ctr">
              <a:buNone/>
              <a:defRPr sz="2495"/>
            </a:lvl7pPr>
            <a:lvl8pPr marL="4990064" indent="0" algn="ctr">
              <a:buNone/>
              <a:defRPr sz="2495"/>
            </a:lvl8pPr>
            <a:lvl9pPr marL="5702930" indent="0" algn="ctr">
              <a:buNone/>
              <a:defRPr sz="2495"/>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1/22/25</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3329698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1/22/25</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308309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604255" y="569325"/>
            <a:ext cx="4099099" cy="9062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06959" y="569325"/>
            <a:ext cx="12059667" cy="90621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1/22/25</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52863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1/22/25</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1239549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7058" y="2665925"/>
            <a:ext cx="16396395" cy="4448157"/>
          </a:xfrm>
        </p:spPr>
        <p:txBody>
          <a:bodyPr anchor="b"/>
          <a:lstStyle>
            <a:lvl1pPr>
              <a:defRPr sz="9355"/>
            </a:lvl1pPr>
          </a:lstStyle>
          <a:p>
            <a:r>
              <a:rPr lang="en-US"/>
              <a:t>Click to edit Master title style</a:t>
            </a:r>
          </a:p>
        </p:txBody>
      </p:sp>
      <p:sp>
        <p:nvSpPr>
          <p:cNvPr id="3" name="Text Placeholder 2"/>
          <p:cNvSpPr>
            <a:spLocks noGrp="1"/>
          </p:cNvSpPr>
          <p:nvPr>
            <p:ph type="body" idx="1"/>
          </p:nvPr>
        </p:nvSpPr>
        <p:spPr>
          <a:xfrm>
            <a:off x="1297058" y="7156164"/>
            <a:ext cx="16396395" cy="2339180"/>
          </a:xfrm>
        </p:spPr>
        <p:txBody>
          <a:bodyPr/>
          <a:lstStyle>
            <a:lvl1pPr marL="0" indent="0">
              <a:buNone/>
              <a:defRPr sz="3742">
                <a:solidFill>
                  <a:schemeClr val="tx1">
                    <a:tint val="75000"/>
                  </a:schemeClr>
                </a:solidFill>
              </a:defRPr>
            </a:lvl1pPr>
            <a:lvl2pPr marL="712866" indent="0">
              <a:buNone/>
              <a:defRPr sz="3118">
                <a:solidFill>
                  <a:schemeClr val="tx1">
                    <a:tint val="75000"/>
                  </a:schemeClr>
                </a:solidFill>
              </a:defRPr>
            </a:lvl2pPr>
            <a:lvl3pPr marL="1425732" indent="0">
              <a:buNone/>
              <a:defRPr sz="2807">
                <a:solidFill>
                  <a:schemeClr val="tx1">
                    <a:tint val="75000"/>
                  </a:schemeClr>
                </a:solidFill>
              </a:defRPr>
            </a:lvl3pPr>
            <a:lvl4pPr marL="2138599" indent="0">
              <a:buNone/>
              <a:defRPr sz="2495">
                <a:solidFill>
                  <a:schemeClr val="tx1">
                    <a:tint val="75000"/>
                  </a:schemeClr>
                </a:solidFill>
              </a:defRPr>
            </a:lvl4pPr>
            <a:lvl5pPr marL="2851465" indent="0">
              <a:buNone/>
              <a:defRPr sz="2495">
                <a:solidFill>
                  <a:schemeClr val="tx1">
                    <a:tint val="75000"/>
                  </a:schemeClr>
                </a:solidFill>
              </a:defRPr>
            </a:lvl5pPr>
            <a:lvl6pPr marL="3564331" indent="0">
              <a:buNone/>
              <a:defRPr sz="2495">
                <a:solidFill>
                  <a:schemeClr val="tx1">
                    <a:tint val="75000"/>
                  </a:schemeClr>
                </a:solidFill>
              </a:defRPr>
            </a:lvl6pPr>
            <a:lvl7pPr marL="4277197" indent="0">
              <a:buNone/>
              <a:defRPr sz="2495">
                <a:solidFill>
                  <a:schemeClr val="tx1">
                    <a:tint val="75000"/>
                  </a:schemeClr>
                </a:solidFill>
              </a:defRPr>
            </a:lvl7pPr>
            <a:lvl8pPr marL="4990064" indent="0">
              <a:buNone/>
              <a:defRPr sz="2495">
                <a:solidFill>
                  <a:schemeClr val="tx1">
                    <a:tint val="75000"/>
                  </a:schemeClr>
                </a:solidFill>
              </a:defRPr>
            </a:lvl8pPr>
            <a:lvl9pPr marL="5702930" indent="0">
              <a:buNone/>
              <a:defRPr sz="249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1/22/25</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17231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06959" y="2846623"/>
            <a:ext cx="8079383" cy="67848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623971" y="2846623"/>
            <a:ext cx="8079383" cy="67848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1/22/25</a:t>
            </a:fld>
            <a:endParaRPr lang="en-US"/>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127957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09435" y="569326"/>
            <a:ext cx="16396395" cy="2066896"/>
          </a:xfrm>
        </p:spPr>
        <p:txBody>
          <a:bodyPr/>
          <a:lstStyle/>
          <a:p>
            <a:r>
              <a:rPr lang="en-US"/>
              <a:t>Click to edit Master title style</a:t>
            </a:r>
          </a:p>
        </p:txBody>
      </p:sp>
      <p:sp>
        <p:nvSpPr>
          <p:cNvPr id="3" name="Text Placeholder 2"/>
          <p:cNvSpPr>
            <a:spLocks noGrp="1"/>
          </p:cNvSpPr>
          <p:nvPr>
            <p:ph type="body" idx="1"/>
          </p:nvPr>
        </p:nvSpPr>
        <p:spPr>
          <a:xfrm>
            <a:off x="1309436" y="2621369"/>
            <a:ext cx="8042253" cy="1284692"/>
          </a:xfrm>
        </p:spPr>
        <p:txBody>
          <a:bodyPr anchor="b"/>
          <a:lstStyle>
            <a:lvl1pPr marL="0" indent="0">
              <a:buNone/>
              <a:defRPr sz="3742" b="1"/>
            </a:lvl1pPr>
            <a:lvl2pPr marL="712866" indent="0">
              <a:buNone/>
              <a:defRPr sz="3118" b="1"/>
            </a:lvl2pPr>
            <a:lvl3pPr marL="1425732" indent="0">
              <a:buNone/>
              <a:defRPr sz="2807" b="1"/>
            </a:lvl3pPr>
            <a:lvl4pPr marL="2138599" indent="0">
              <a:buNone/>
              <a:defRPr sz="2495" b="1"/>
            </a:lvl4pPr>
            <a:lvl5pPr marL="2851465" indent="0">
              <a:buNone/>
              <a:defRPr sz="2495" b="1"/>
            </a:lvl5pPr>
            <a:lvl6pPr marL="3564331" indent="0">
              <a:buNone/>
              <a:defRPr sz="2495" b="1"/>
            </a:lvl6pPr>
            <a:lvl7pPr marL="4277197" indent="0">
              <a:buNone/>
              <a:defRPr sz="2495" b="1"/>
            </a:lvl7pPr>
            <a:lvl8pPr marL="4990064" indent="0">
              <a:buNone/>
              <a:defRPr sz="2495" b="1"/>
            </a:lvl8pPr>
            <a:lvl9pPr marL="5702930" indent="0">
              <a:buNone/>
              <a:defRPr sz="2495" b="1"/>
            </a:lvl9pPr>
          </a:lstStyle>
          <a:p>
            <a:pPr lvl="0"/>
            <a:r>
              <a:rPr lang="en-US"/>
              <a:t>Edit Master text styles</a:t>
            </a:r>
          </a:p>
        </p:txBody>
      </p:sp>
      <p:sp>
        <p:nvSpPr>
          <p:cNvPr id="4" name="Content Placeholder 3"/>
          <p:cNvSpPr>
            <a:spLocks noGrp="1"/>
          </p:cNvSpPr>
          <p:nvPr>
            <p:ph sz="half" idx="2"/>
          </p:nvPr>
        </p:nvSpPr>
        <p:spPr>
          <a:xfrm>
            <a:off x="1309436" y="3906061"/>
            <a:ext cx="8042253" cy="5745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623971" y="2621369"/>
            <a:ext cx="8081859" cy="1284692"/>
          </a:xfrm>
        </p:spPr>
        <p:txBody>
          <a:bodyPr anchor="b"/>
          <a:lstStyle>
            <a:lvl1pPr marL="0" indent="0">
              <a:buNone/>
              <a:defRPr sz="3742" b="1"/>
            </a:lvl1pPr>
            <a:lvl2pPr marL="712866" indent="0">
              <a:buNone/>
              <a:defRPr sz="3118" b="1"/>
            </a:lvl2pPr>
            <a:lvl3pPr marL="1425732" indent="0">
              <a:buNone/>
              <a:defRPr sz="2807" b="1"/>
            </a:lvl3pPr>
            <a:lvl4pPr marL="2138599" indent="0">
              <a:buNone/>
              <a:defRPr sz="2495" b="1"/>
            </a:lvl4pPr>
            <a:lvl5pPr marL="2851465" indent="0">
              <a:buNone/>
              <a:defRPr sz="2495" b="1"/>
            </a:lvl5pPr>
            <a:lvl6pPr marL="3564331" indent="0">
              <a:buNone/>
              <a:defRPr sz="2495" b="1"/>
            </a:lvl6pPr>
            <a:lvl7pPr marL="4277197" indent="0">
              <a:buNone/>
              <a:defRPr sz="2495" b="1"/>
            </a:lvl7pPr>
            <a:lvl8pPr marL="4990064" indent="0">
              <a:buNone/>
              <a:defRPr sz="2495" b="1"/>
            </a:lvl8pPr>
            <a:lvl9pPr marL="5702930" indent="0">
              <a:buNone/>
              <a:defRPr sz="2495" b="1"/>
            </a:lvl9pPr>
          </a:lstStyle>
          <a:p>
            <a:pPr lvl="0"/>
            <a:r>
              <a:rPr lang="en-US"/>
              <a:t>Edit Master text styles</a:t>
            </a:r>
          </a:p>
        </p:txBody>
      </p:sp>
      <p:sp>
        <p:nvSpPr>
          <p:cNvPr id="6" name="Content Placeholder 5"/>
          <p:cNvSpPr>
            <a:spLocks noGrp="1"/>
          </p:cNvSpPr>
          <p:nvPr>
            <p:ph sz="quarter" idx="4"/>
          </p:nvPr>
        </p:nvSpPr>
        <p:spPr>
          <a:xfrm>
            <a:off x="9623971" y="3906061"/>
            <a:ext cx="8081859" cy="5745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1/22/25</a:t>
            </a:fld>
            <a:endParaRPr lang="en-US"/>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3290775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1/22/25</a:t>
            </a:fld>
            <a:endParaRPr lang="en-US"/>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190662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1/22/25</a:t>
            </a:fld>
            <a:endParaRPr lang="en-US"/>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632000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9436" y="712893"/>
            <a:ext cx="6131320" cy="2495127"/>
          </a:xfrm>
        </p:spPr>
        <p:txBody>
          <a:bodyPr anchor="b"/>
          <a:lstStyle>
            <a:lvl1pPr>
              <a:defRPr sz="4989"/>
            </a:lvl1pPr>
          </a:lstStyle>
          <a:p>
            <a:r>
              <a:rPr lang="en-US"/>
              <a:t>Click to edit Master title style</a:t>
            </a:r>
          </a:p>
        </p:txBody>
      </p:sp>
      <p:sp>
        <p:nvSpPr>
          <p:cNvPr id="3" name="Content Placeholder 2"/>
          <p:cNvSpPr>
            <a:spLocks noGrp="1"/>
          </p:cNvSpPr>
          <p:nvPr>
            <p:ph idx="1"/>
          </p:nvPr>
        </p:nvSpPr>
        <p:spPr>
          <a:xfrm>
            <a:off x="8081859" y="1539652"/>
            <a:ext cx="9623971" cy="7599245"/>
          </a:xfrm>
        </p:spPr>
        <p:txBody>
          <a:bodyPr/>
          <a:lstStyle>
            <a:lvl1pPr>
              <a:defRPr sz="4989"/>
            </a:lvl1pPr>
            <a:lvl2pPr>
              <a:defRPr sz="4366"/>
            </a:lvl2pPr>
            <a:lvl3pPr>
              <a:defRPr sz="3742"/>
            </a:lvl3pPr>
            <a:lvl4pPr>
              <a:defRPr sz="3118"/>
            </a:lvl4pPr>
            <a:lvl5pPr>
              <a:defRPr sz="3118"/>
            </a:lvl5pPr>
            <a:lvl6pPr>
              <a:defRPr sz="3118"/>
            </a:lvl6pPr>
            <a:lvl7pPr>
              <a:defRPr sz="3118"/>
            </a:lvl7pPr>
            <a:lvl8pPr>
              <a:defRPr sz="3118"/>
            </a:lvl8pPr>
            <a:lvl9pPr>
              <a:defRPr sz="311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09436" y="3208020"/>
            <a:ext cx="6131320" cy="5943254"/>
          </a:xfrm>
        </p:spPr>
        <p:txBody>
          <a:bodyPr/>
          <a:lstStyle>
            <a:lvl1pPr marL="0" indent="0">
              <a:buNone/>
              <a:defRPr sz="2495"/>
            </a:lvl1pPr>
            <a:lvl2pPr marL="712866" indent="0">
              <a:buNone/>
              <a:defRPr sz="2183"/>
            </a:lvl2pPr>
            <a:lvl3pPr marL="1425732" indent="0">
              <a:buNone/>
              <a:defRPr sz="1871"/>
            </a:lvl3pPr>
            <a:lvl4pPr marL="2138599" indent="0">
              <a:buNone/>
              <a:defRPr sz="1559"/>
            </a:lvl4pPr>
            <a:lvl5pPr marL="2851465" indent="0">
              <a:buNone/>
              <a:defRPr sz="1559"/>
            </a:lvl5pPr>
            <a:lvl6pPr marL="3564331" indent="0">
              <a:buNone/>
              <a:defRPr sz="1559"/>
            </a:lvl6pPr>
            <a:lvl7pPr marL="4277197" indent="0">
              <a:buNone/>
              <a:defRPr sz="1559"/>
            </a:lvl7pPr>
            <a:lvl8pPr marL="4990064" indent="0">
              <a:buNone/>
              <a:defRPr sz="1559"/>
            </a:lvl8pPr>
            <a:lvl9pPr marL="5702930" indent="0">
              <a:buNone/>
              <a:defRPr sz="1559"/>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1/22/25</a:t>
            </a:fld>
            <a:endParaRPr lang="en-US"/>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44004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9436" y="712893"/>
            <a:ext cx="6131320" cy="2495127"/>
          </a:xfrm>
        </p:spPr>
        <p:txBody>
          <a:bodyPr anchor="b"/>
          <a:lstStyle>
            <a:lvl1pPr>
              <a:defRPr sz="4989"/>
            </a:lvl1pPr>
          </a:lstStyle>
          <a:p>
            <a:r>
              <a:rPr lang="en-US"/>
              <a:t>Click to edit Master title style</a:t>
            </a:r>
          </a:p>
        </p:txBody>
      </p:sp>
      <p:sp>
        <p:nvSpPr>
          <p:cNvPr id="3" name="Picture Placeholder 2"/>
          <p:cNvSpPr>
            <a:spLocks noGrp="1" noChangeAspect="1"/>
          </p:cNvSpPr>
          <p:nvPr>
            <p:ph type="pic" idx="1"/>
          </p:nvPr>
        </p:nvSpPr>
        <p:spPr>
          <a:xfrm>
            <a:off x="8081859" y="1539652"/>
            <a:ext cx="9623971" cy="7599245"/>
          </a:xfrm>
        </p:spPr>
        <p:txBody>
          <a:bodyPr anchor="t"/>
          <a:lstStyle>
            <a:lvl1pPr marL="0" indent="0">
              <a:buNone/>
              <a:defRPr sz="4989"/>
            </a:lvl1pPr>
            <a:lvl2pPr marL="712866" indent="0">
              <a:buNone/>
              <a:defRPr sz="4366"/>
            </a:lvl2pPr>
            <a:lvl3pPr marL="1425732" indent="0">
              <a:buNone/>
              <a:defRPr sz="3742"/>
            </a:lvl3pPr>
            <a:lvl4pPr marL="2138599" indent="0">
              <a:buNone/>
              <a:defRPr sz="3118"/>
            </a:lvl4pPr>
            <a:lvl5pPr marL="2851465" indent="0">
              <a:buNone/>
              <a:defRPr sz="3118"/>
            </a:lvl5pPr>
            <a:lvl6pPr marL="3564331" indent="0">
              <a:buNone/>
              <a:defRPr sz="3118"/>
            </a:lvl6pPr>
            <a:lvl7pPr marL="4277197" indent="0">
              <a:buNone/>
              <a:defRPr sz="3118"/>
            </a:lvl7pPr>
            <a:lvl8pPr marL="4990064" indent="0">
              <a:buNone/>
              <a:defRPr sz="3118"/>
            </a:lvl8pPr>
            <a:lvl9pPr marL="5702930" indent="0">
              <a:buNone/>
              <a:defRPr sz="3118"/>
            </a:lvl9pPr>
          </a:lstStyle>
          <a:p>
            <a:r>
              <a:rPr lang="en-US"/>
              <a:t>Click icon to add picture</a:t>
            </a:r>
          </a:p>
        </p:txBody>
      </p:sp>
      <p:sp>
        <p:nvSpPr>
          <p:cNvPr id="4" name="Text Placeholder 3"/>
          <p:cNvSpPr>
            <a:spLocks noGrp="1"/>
          </p:cNvSpPr>
          <p:nvPr>
            <p:ph type="body" sz="half" idx="2"/>
          </p:nvPr>
        </p:nvSpPr>
        <p:spPr>
          <a:xfrm>
            <a:off x="1309436" y="3208020"/>
            <a:ext cx="6131320" cy="5943254"/>
          </a:xfrm>
        </p:spPr>
        <p:txBody>
          <a:bodyPr/>
          <a:lstStyle>
            <a:lvl1pPr marL="0" indent="0">
              <a:buNone/>
              <a:defRPr sz="2495"/>
            </a:lvl1pPr>
            <a:lvl2pPr marL="712866" indent="0">
              <a:buNone/>
              <a:defRPr sz="2183"/>
            </a:lvl2pPr>
            <a:lvl3pPr marL="1425732" indent="0">
              <a:buNone/>
              <a:defRPr sz="1871"/>
            </a:lvl3pPr>
            <a:lvl4pPr marL="2138599" indent="0">
              <a:buNone/>
              <a:defRPr sz="1559"/>
            </a:lvl4pPr>
            <a:lvl5pPr marL="2851465" indent="0">
              <a:buNone/>
              <a:defRPr sz="1559"/>
            </a:lvl5pPr>
            <a:lvl6pPr marL="3564331" indent="0">
              <a:buNone/>
              <a:defRPr sz="1559"/>
            </a:lvl6pPr>
            <a:lvl7pPr marL="4277197" indent="0">
              <a:buNone/>
              <a:defRPr sz="1559"/>
            </a:lvl7pPr>
            <a:lvl8pPr marL="4990064" indent="0">
              <a:buNone/>
              <a:defRPr sz="1559"/>
            </a:lvl8pPr>
            <a:lvl9pPr marL="5702930" indent="0">
              <a:buNone/>
              <a:defRPr sz="1559"/>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1/22/25</a:t>
            </a:fld>
            <a:endParaRPr lang="en-US"/>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3789242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6959" y="569326"/>
            <a:ext cx="16396395" cy="20668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06959" y="2846623"/>
            <a:ext cx="16396395" cy="678486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06959" y="9911198"/>
            <a:ext cx="4277320" cy="569325"/>
          </a:xfrm>
          <a:prstGeom prst="rect">
            <a:avLst/>
          </a:prstGeom>
        </p:spPr>
        <p:txBody>
          <a:bodyPr vert="horz" lIns="91440" tIns="45720" rIns="91440" bIns="45720" rtlCol="0" anchor="ctr"/>
          <a:lstStyle>
            <a:lvl1pPr algn="l">
              <a:defRPr sz="1871">
                <a:solidFill>
                  <a:schemeClr val="tx1">
                    <a:tint val="75000"/>
                  </a:schemeClr>
                </a:solidFill>
              </a:defRPr>
            </a:lvl1pPr>
          </a:lstStyle>
          <a:p>
            <a:fld id="{1D8BD707-D9CF-40AE-B4C6-C98DA3205C09}" type="datetimeFigureOut">
              <a:rPr lang="en-US" smtClean="0"/>
              <a:t>1/22/25</a:t>
            </a:fld>
            <a:endParaRPr lang="en-US"/>
          </a:p>
        </p:txBody>
      </p:sp>
      <p:sp>
        <p:nvSpPr>
          <p:cNvPr id="5" name="Footer Placeholder 4"/>
          <p:cNvSpPr>
            <a:spLocks noGrp="1"/>
          </p:cNvSpPr>
          <p:nvPr>
            <p:ph type="ftr" sz="quarter" idx="3"/>
          </p:nvPr>
        </p:nvSpPr>
        <p:spPr>
          <a:xfrm>
            <a:off x="6297166" y="9911198"/>
            <a:ext cx="6415981" cy="569325"/>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13426034" y="9911198"/>
            <a:ext cx="4277320" cy="569325"/>
          </a:xfrm>
          <a:prstGeom prst="rect">
            <a:avLst/>
          </a:prstGeom>
        </p:spPr>
        <p:txBody>
          <a:bodyPr vert="horz" lIns="91440" tIns="45720" rIns="91440" bIns="45720" rtlCol="0" anchor="ctr"/>
          <a:lstStyle>
            <a:lvl1pPr algn="r">
              <a:defRPr sz="1871">
                <a:solidFill>
                  <a:schemeClr val="tx1">
                    <a:tint val="75000"/>
                  </a:schemeClr>
                </a:solidFill>
              </a:defRPr>
            </a:lvl1pPr>
          </a:lstStyle>
          <a:p>
            <a:fld id="{B6F15528-21DE-4FAA-801E-634DDDAF4B2B}" type="slidenum">
              <a:rPr lang="cs-CZ" smtClean="0"/>
              <a:t>‹#›</a:t>
            </a:fld>
            <a:endParaRPr lang="cs-CZ"/>
          </a:p>
        </p:txBody>
      </p:sp>
    </p:spTree>
    <p:extLst>
      <p:ext uri="{BB962C8B-B14F-4D97-AF65-F5344CB8AC3E}">
        <p14:creationId xmlns:p14="http://schemas.microsoft.com/office/powerpoint/2010/main" val="27116026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mn-lt"/>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p:bodyStyle>
    <p:otherStyle>
      <a:defPPr>
        <a:defRPr lang="en-US"/>
      </a:defPPr>
      <a:lvl1pPr marL="0" algn="l" defTabSz="1425732" rtl="0" eaLnBrk="1" latinLnBrk="0" hangingPunct="1">
        <a:defRPr sz="2807" kern="1200">
          <a:solidFill>
            <a:schemeClr val="tx1"/>
          </a:solidFill>
          <a:latin typeface="+mn-lt"/>
          <a:ea typeface="+mn-ea"/>
          <a:cs typeface="+mn-cs"/>
        </a:defRPr>
      </a:lvl1pPr>
      <a:lvl2pPr marL="712866" algn="l" defTabSz="1425732" rtl="0" eaLnBrk="1" latinLnBrk="0" hangingPunct="1">
        <a:defRPr sz="2807" kern="1200">
          <a:solidFill>
            <a:schemeClr val="tx1"/>
          </a:solidFill>
          <a:latin typeface="+mn-lt"/>
          <a:ea typeface="+mn-ea"/>
          <a:cs typeface="+mn-cs"/>
        </a:defRPr>
      </a:lvl2pPr>
      <a:lvl3pPr marL="1425732" algn="l" defTabSz="1425732" rtl="0" eaLnBrk="1" latinLnBrk="0" hangingPunct="1">
        <a:defRPr sz="2807" kern="1200">
          <a:solidFill>
            <a:schemeClr val="tx1"/>
          </a:solidFill>
          <a:latin typeface="+mn-lt"/>
          <a:ea typeface="+mn-ea"/>
          <a:cs typeface="+mn-cs"/>
        </a:defRPr>
      </a:lvl3pPr>
      <a:lvl4pPr marL="2138599" algn="l" defTabSz="1425732" rtl="0" eaLnBrk="1" latinLnBrk="0" hangingPunct="1">
        <a:defRPr sz="2807" kern="1200">
          <a:solidFill>
            <a:schemeClr val="tx1"/>
          </a:solidFill>
          <a:latin typeface="+mn-lt"/>
          <a:ea typeface="+mn-ea"/>
          <a:cs typeface="+mn-cs"/>
        </a:defRPr>
      </a:lvl4pPr>
      <a:lvl5pPr marL="2851465" algn="l" defTabSz="1425732" rtl="0" eaLnBrk="1" latinLnBrk="0" hangingPunct="1">
        <a:defRPr sz="2807" kern="1200">
          <a:solidFill>
            <a:schemeClr val="tx1"/>
          </a:solidFill>
          <a:latin typeface="+mn-lt"/>
          <a:ea typeface="+mn-ea"/>
          <a:cs typeface="+mn-cs"/>
        </a:defRPr>
      </a:lvl5pPr>
      <a:lvl6pPr marL="3564331" algn="l" defTabSz="1425732" rtl="0" eaLnBrk="1" latinLnBrk="0" hangingPunct="1">
        <a:defRPr sz="2807" kern="1200">
          <a:solidFill>
            <a:schemeClr val="tx1"/>
          </a:solidFill>
          <a:latin typeface="+mn-lt"/>
          <a:ea typeface="+mn-ea"/>
          <a:cs typeface="+mn-cs"/>
        </a:defRPr>
      </a:lvl6pPr>
      <a:lvl7pPr marL="4277197" algn="l" defTabSz="1425732" rtl="0" eaLnBrk="1" latinLnBrk="0" hangingPunct="1">
        <a:defRPr sz="2807" kern="1200">
          <a:solidFill>
            <a:schemeClr val="tx1"/>
          </a:solidFill>
          <a:latin typeface="+mn-lt"/>
          <a:ea typeface="+mn-ea"/>
          <a:cs typeface="+mn-cs"/>
        </a:defRPr>
      </a:lvl7pPr>
      <a:lvl8pPr marL="4990064" algn="l" defTabSz="1425732" rtl="0" eaLnBrk="1" latinLnBrk="0" hangingPunct="1">
        <a:defRPr sz="2807" kern="1200">
          <a:solidFill>
            <a:schemeClr val="tx1"/>
          </a:solidFill>
          <a:latin typeface="+mn-lt"/>
          <a:ea typeface="+mn-ea"/>
          <a:cs typeface="+mn-cs"/>
        </a:defRPr>
      </a:lvl8pPr>
      <a:lvl9pPr marL="5702930" algn="l" defTabSz="1425732" rtl="0" eaLnBrk="1" latinLnBrk="0" hangingPunct="1">
        <a:defRPr sz="2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jpeg"/><Relationship Id="rId4" Type="http://schemas.openxmlformats.org/officeDocument/2006/relationships/diagramLayout" Target="../diagrams/layout1.xml"/><Relationship Id="rId9"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today.com/video/how-one-school-is-giving-back-and-donating-toys-to-those-in-need-227261509536"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www.nwea.org/blog/2022/parent-strategies-for-improving-their-childs-reading-and-writing/"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0F95502-65C6-482A-9B40-DDCB8DAA9D75}"/>
              </a:ext>
            </a:extLst>
          </p:cNvPr>
          <p:cNvGrpSpPr/>
          <p:nvPr/>
        </p:nvGrpSpPr>
        <p:grpSpPr>
          <a:xfrm>
            <a:off x="99673" y="44965"/>
            <a:ext cx="18800273" cy="1112119"/>
            <a:chOff x="-324644" y="2222500"/>
            <a:chExt cx="22287992" cy="1302327"/>
          </a:xfrm>
        </p:grpSpPr>
        <p:sp>
          <p:nvSpPr>
            <p:cNvPr id="2" name="object 2"/>
            <p:cNvSpPr/>
            <p:nvPr/>
          </p:nvSpPr>
          <p:spPr>
            <a:xfrm>
              <a:off x="-324644"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009EF3"/>
            </a:solidFill>
          </p:spPr>
          <p:txBody>
            <a:bodyPr wrap="square" lIns="0" tIns="0" rIns="0" bIns="0" rtlCol="0"/>
            <a:lstStyle/>
            <a:p>
              <a:endParaRPr/>
            </a:p>
          </p:txBody>
        </p:sp>
        <p:sp>
          <p:nvSpPr>
            <p:cNvPr id="3" name="object 3"/>
            <p:cNvSpPr/>
            <p:nvPr/>
          </p:nvSpPr>
          <p:spPr>
            <a:xfrm>
              <a:off x="16363155" y="2222500"/>
              <a:ext cx="5600193" cy="1302327"/>
            </a:xfrm>
            <a:custGeom>
              <a:avLst/>
              <a:gdLst/>
              <a:ahLst/>
              <a:cxnLst/>
              <a:rect l="l" t="t" r="r" b="b"/>
              <a:pathLst>
                <a:path w="1883409" h="440055">
                  <a:moveTo>
                    <a:pt x="0" y="0"/>
                  </a:moveTo>
                  <a:lnTo>
                    <a:pt x="0" y="439737"/>
                  </a:lnTo>
                  <a:lnTo>
                    <a:pt x="1883155" y="439737"/>
                  </a:lnTo>
                  <a:lnTo>
                    <a:pt x="1883155" y="0"/>
                  </a:lnTo>
                  <a:lnTo>
                    <a:pt x="0" y="0"/>
                  </a:lnTo>
                  <a:close/>
                </a:path>
              </a:pathLst>
            </a:custGeom>
            <a:solidFill>
              <a:srgbClr val="FF8200"/>
            </a:solidFill>
          </p:spPr>
          <p:txBody>
            <a:bodyPr wrap="square" lIns="0" tIns="0" rIns="0" bIns="0" rtlCol="0"/>
            <a:lstStyle/>
            <a:p>
              <a:endParaRPr/>
            </a:p>
          </p:txBody>
        </p:sp>
        <p:sp>
          <p:nvSpPr>
            <p:cNvPr id="22" name="object 2">
              <a:extLst>
                <a:ext uri="{FF2B5EF4-FFF2-40B4-BE49-F238E27FC236}">
                  <a16:creationId xmlns:a16="http://schemas.microsoft.com/office/drawing/2014/main" id="{3708B453-DDCE-42C1-9AB9-A8D5DDCA46AD}"/>
                </a:ext>
              </a:extLst>
            </p:cNvPr>
            <p:cNvSpPr/>
            <p:nvPr/>
          </p:nvSpPr>
          <p:spPr>
            <a:xfrm>
              <a:off x="5237956"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FFBF00"/>
            </a:solidFill>
          </p:spPr>
          <p:txBody>
            <a:bodyPr wrap="square" lIns="0" tIns="0" rIns="0" bIns="0" rtlCol="0"/>
            <a:lstStyle/>
            <a:p>
              <a:endParaRPr/>
            </a:p>
          </p:txBody>
        </p:sp>
        <p:sp>
          <p:nvSpPr>
            <p:cNvPr id="23" name="object 2">
              <a:extLst>
                <a:ext uri="{FF2B5EF4-FFF2-40B4-BE49-F238E27FC236}">
                  <a16:creationId xmlns:a16="http://schemas.microsoft.com/office/drawing/2014/main" id="{7D360C87-DA57-4F00-96B5-35199AD11657}"/>
                </a:ext>
              </a:extLst>
            </p:cNvPr>
            <p:cNvSpPr/>
            <p:nvPr/>
          </p:nvSpPr>
          <p:spPr>
            <a:xfrm>
              <a:off x="10800556"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FFA100"/>
            </a:solidFill>
          </p:spPr>
          <p:txBody>
            <a:bodyPr wrap="square" lIns="0" tIns="0" rIns="0" bIns="0" rtlCol="0"/>
            <a:lstStyle/>
            <a:p>
              <a:endParaRPr/>
            </a:p>
          </p:txBody>
        </p:sp>
      </p:grpSp>
      <p:sp>
        <p:nvSpPr>
          <p:cNvPr id="11" name="TextBox 10"/>
          <p:cNvSpPr txBox="1"/>
          <p:nvPr/>
        </p:nvSpPr>
        <p:spPr>
          <a:xfrm>
            <a:off x="632082" y="275797"/>
            <a:ext cx="3993908"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Literacy Proficiency </a:t>
            </a:r>
          </a:p>
        </p:txBody>
      </p:sp>
      <p:sp>
        <p:nvSpPr>
          <p:cNvPr id="12" name="TextBox 11"/>
          <p:cNvSpPr txBox="1"/>
          <p:nvPr/>
        </p:nvSpPr>
        <p:spPr>
          <a:xfrm>
            <a:off x="4884848" y="275796"/>
            <a:ext cx="4572000"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Math Proficiency </a:t>
            </a:r>
          </a:p>
        </p:txBody>
      </p:sp>
      <p:sp>
        <p:nvSpPr>
          <p:cNvPr id="13" name="TextBox 12"/>
          <p:cNvSpPr txBox="1"/>
          <p:nvPr/>
        </p:nvSpPr>
        <p:spPr>
          <a:xfrm>
            <a:off x="9655824" y="202977"/>
            <a:ext cx="4419600" cy="954107"/>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Chronic Absenteeism &amp; Retention </a:t>
            </a:r>
          </a:p>
        </p:txBody>
      </p:sp>
      <p:sp>
        <p:nvSpPr>
          <p:cNvPr id="14" name="TextBox 13"/>
          <p:cNvSpPr txBox="1"/>
          <p:nvPr/>
        </p:nvSpPr>
        <p:spPr>
          <a:xfrm>
            <a:off x="14658474" y="337351"/>
            <a:ext cx="4077382"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Parent Engagement </a:t>
            </a:r>
          </a:p>
        </p:txBody>
      </p:sp>
      <p:sp>
        <p:nvSpPr>
          <p:cNvPr id="15" name="Horizontal Scroll 14"/>
          <p:cNvSpPr/>
          <p:nvPr/>
        </p:nvSpPr>
        <p:spPr>
          <a:xfrm>
            <a:off x="99673" y="9385300"/>
            <a:ext cx="18778083" cy="990600"/>
          </a:xfrm>
          <a:prstGeom prst="horizontalScroll">
            <a:avLst/>
          </a:prstGeom>
          <a:solidFill>
            <a:srgbClr val="009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“With effort and support all schools can meet the needs of their students and help them achieve outstanding educational outcomes”</a:t>
            </a:r>
            <a:endParaRPr lang="en-US" sz="2400">
              <a:solidFill>
                <a:schemeClr val="tx1"/>
              </a:solidFill>
              <a:latin typeface="Times New Roman" panose="02020603050405020304" pitchFamily="18" charset="0"/>
              <a:cs typeface="Times New Roman" panose="02020603050405020304" pitchFamily="18" charset="0"/>
            </a:endParaRPr>
          </a:p>
        </p:txBody>
      </p:sp>
      <p:graphicFrame>
        <p:nvGraphicFramePr>
          <p:cNvPr id="16" name="Diagram 15"/>
          <p:cNvGraphicFramePr/>
          <p:nvPr>
            <p:extLst>
              <p:ext uri="{D42A27DB-BD31-4B8C-83A1-F6EECF244321}">
                <p14:modId xmlns:p14="http://schemas.microsoft.com/office/powerpoint/2010/main" val="1082012899"/>
              </p:ext>
            </p:extLst>
          </p:nvPr>
        </p:nvGraphicFramePr>
        <p:xfrm>
          <a:off x="1046956" y="1449470"/>
          <a:ext cx="17297399" cy="7935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7013" y="2812303"/>
            <a:ext cx="5736286" cy="5404435"/>
          </a:xfrm>
          <a:prstGeom prst="rect">
            <a:avLst/>
          </a:prstGeom>
        </p:spPr>
      </p:pic>
      <p:sp>
        <p:nvSpPr>
          <p:cNvPr id="38" name="Horizontal Scroll 37"/>
          <p:cNvSpPr/>
          <p:nvPr/>
        </p:nvSpPr>
        <p:spPr>
          <a:xfrm>
            <a:off x="13926488" y="6880419"/>
            <a:ext cx="4979342" cy="2609154"/>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Black" panose="020B0A04020102020204" pitchFamily="34" charset="0"/>
            </a:endParaRPr>
          </a:p>
        </p:txBody>
      </p:sp>
      <p:sp>
        <p:nvSpPr>
          <p:cNvPr id="39" name="Horizontal Scroll 38"/>
          <p:cNvSpPr/>
          <p:nvPr/>
        </p:nvSpPr>
        <p:spPr>
          <a:xfrm>
            <a:off x="99673" y="6715124"/>
            <a:ext cx="4710587" cy="2774449"/>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Black" panose="020B0A04020102020204" pitchFamily="34" charset="0"/>
              </a:rPr>
              <a:t>Community </a:t>
            </a:r>
          </a:p>
          <a:p>
            <a:pPr algn="ctr"/>
            <a:r>
              <a:rPr lang="en-US" sz="2800">
                <a:solidFill>
                  <a:schemeClr val="tx1"/>
                </a:solidFill>
                <a:latin typeface="Arial Black" panose="020B0A04020102020204" pitchFamily="34" charset="0"/>
              </a:rPr>
              <a:t>Superintendent </a:t>
            </a:r>
          </a:p>
          <a:p>
            <a:pPr algn="ctr"/>
            <a:r>
              <a:rPr lang="en-US" sz="2800">
                <a:solidFill>
                  <a:schemeClr val="tx1"/>
                </a:solidFill>
                <a:latin typeface="Arial Black" panose="020B0A04020102020204" pitchFamily="34" charset="0"/>
              </a:rPr>
              <a:t>Dr. Eric L. Blake </a:t>
            </a:r>
            <a:endParaRPr lang="en-US" sz="2400">
              <a:solidFill>
                <a:schemeClr val="tx1"/>
              </a:solidFill>
              <a:latin typeface="Arial Black" panose="020B0A04020102020204" pitchFamily="34" charset="0"/>
            </a:endParaRPr>
          </a:p>
        </p:txBody>
      </p:sp>
      <p:sp>
        <p:nvSpPr>
          <p:cNvPr id="9" name="TextBox 8">
            <a:extLst>
              <a:ext uri="{FF2B5EF4-FFF2-40B4-BE49-F238E27FC236}">
                <a16:creationId xmlns:a16="http://schemas.microsoft.com/office/drawing/2014/main" id="{975F5516-1E7D-4C7B-94D8-3ECF9B305492}"/>
              </a:ext>
            </a:extLst>
          </p:cNvPr>
          <p:cNvSpPr txBox="1"/>
          <p:nvPr/>
        </p:nvSpPr>
        <p:spPr>
          <a:xfrm>
            <a:off x="15077445" y="7831053"/>
            <a:ext cx="3409411" cy="707886"/>
          </a:xfrm>
          <a:prstGeom prst="rect">
            <a:avLst/>
          </a:prstGeom>
          <a:noFill/>
        </p:spPr>
        <p:txBody>
          <a:bodyPr wrap="square" rtlCol="0">
            <a:spAutoFit/>
          </a:bodyPr>
          <a:lstStyle/>
          <a:p>
            <a:pPr algn="ctr"/>
            <a:r>
              <a:rPr lang="en-US" sz="2000" b="1">
                <a:latin typeface="Arial Black" panose="020B0A04020102020204" pitchFamily="34" charset="0"/>
              </a:rPr>
              <a:t>Deputy Superintendent </a:t>
            </a:r>
          </a:p>
          <a:p>
            <a:pPr algn="ctr"/>
            <a:r>
              <a:rPr lang="en-US" sz="2000" b="1">
                <a:latin typeface="Arial Black" panose="020B0A04020102020204" pitchFamily="34" charset="0"/>
              </a:rPr>
              <a:t>Dr. </a:t>
            </a:r>
            <a:r>
              <a:rPr lang="en-US" sz="2000" b="1" err="1">
                <a:latin typeface="Arial Black" panose="020B0A04020102020204" pitchFamily="34" charset="0"/>
              </a:rPr>
              <a:t>Shonelle</a:t>
            </a:r>
            <a:r>
              <a:rPr lang="en-US" sz="2000" b="1">
                <a:latin typeface="Arial Black" panose="020B0A04020102020204" pitchFamily="34" charset="0"/>
              </a:rPr>
              <a:t> Hall </a:t>
            </a:r>
            <a:endParaRPr lang="en-US" sz="2400" b="1">
              <a:latin typeface="Arial Black" panose="020B0A04020102020204" pitchFamily="34" charset="0"/>
            </a:endParaRPr>
          </a:p>
        </p:txBody>
      </p:sp>
      <p:sp>
        <p:nvSpPr>
          <p:cNvPr id="4" name="TextBox 3">
            <a:extLst>
              <a:ext uri="{FF2B5EF4-FFF2-40B4-BE49-F238E27FC236}">
                <a16:creationId xmlns:a16="http://schemas.microsoft.com/office/drawing/2014/main" id="{6CD0D6B4-F7B1-A75D-513A-C70CF3D3B6D4}"/>
              </a:ext>
            </a:extLst>
          </p:cNvPr>
          <p:cNvSpPr txBox="1"/>
          <p:nvPr/>
        </p:nvSpPr>
        <p:spPr>
          <a:xfrm>
            <a:off x="6761813" y="8390021"/>
            <a:ext cx="5736286" cy="646331"/>
          </a:xfrm>
          <a:prstGeom prst="rect">
            <a:avLst/>
          </a:prstGeom>
          <a:noFill/>
        </p:spPr>
        <p:txBody>
          <a:bodyPr wrap="square" lIns="91440" tIns="45720" rIns="91440" bIns="45720" rtlCol="0" anchor="t">
            <a:spAutoFit/>
          </a:bodyPr>
          <a:lstStyle/>
          <a:p>
            <a:pPr algn="ctr"/>
            <a:r>
              <a:rPr lang="en-US" sz="3600" b="1">
                <a:solidFill>
                  <a:srgbClr val="00B0F0"/>
                </a:solidFill>
              </a:rPr>
              <a:t>January 2, 2025</a:t>
            </a:r>
          </a:p>
        </p:txBody>
      </p:sp>
      <p:pic>
        <p:nvPicPr>
          <p:cNvPr id="5" name="Picture 4">
            <a:extLst>
              <a:ext uri="{FF2B5EF4-FFF2-40B4-BE49-F238E27FC236}">
                <a16:creationId xmlns:a16="http://schemas.microsoft.com/office/drawing/2014/main" id="{1085D909-F51D-F4CE-0255-0E31DCDB1C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8939" y="2736309"/>
            <a:ext cx="5736286" cy="5404435"/>
          </a:xfrm>
          <a:prstGeom prst="rect">
            <a:avLst/>
          </a:prstGeom>
        </p:spPr>
      </p:pic>
      <p:pic>
        <p:nvPicPr>
          <p:cNvPr id="8" name="Picture 7" descr="A group of people holding certificates&#10;&#10;Description automatically generated">
            <a:extLst>
              <a:ext uri="{FF2B5EF4-FFF2-40B4-BE49-F238E27FC236}">
                <a16:creationId xmlns:a16="http://schemas.microsoft.com/office/drawing/2014/main" id="{9BE64C61-7AE6-4400-6DFE-579D32DB6E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367" y="2401640"/>
            <a:ext cx="4923193" cy="3724586"/>
          </a:xfrm>
          <a:prstGeom prst="rect">
            <a:avLst/>
          </a:prstGeom>
        </p:spPr>
      </p:pic>
      <p:pic>
        <p:nvPicPr>
          <p:cNvPr id="18" name="Picture 17" descr="Welcome 2025&quot; Images – Browse 3,177 ...">
            <a:extLst>
              <a:ext uri="{FF2B5EF4-FFF2-40B4-BE49-F238E27FC236}">
                <a16:creationId xmlns:a16="http://schemas.microsoft.com/office/drawing/2014/main" id="{6FF5807D-3EB5-6324-16D7-112F5AF442E2}"/>
              </a:ext>
            </a:extLst>
          </p:cNvPr>
          <p:cNvPicPr>
            <a:picLocks noChangeAspect="1"/>
          </p:cNvPicPr>
          <p:nvPr/>
        </p:nvPicPr>
        <p:blipFill>
          <a:blip r:embed="rId10"/>
          <a:stretch>
            <a:fillRect/>
          </a:stretch>
        </p:blipFill>
        <p:spPr>
          <a:xfrm>
            <a:off x="12647184" y="2570431"/>
            <a:ext cx="6103386" cy="339489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178AB1-8CB4-45A3-9062-8FA23E8CC3F2}"/>
              </a:ext>
            </a:extLst>
          </p:cNvPr>
          <p:cNvGrpSpPr/>
          <p:nvPr/>
        </p:nvGrpSpPr>
        <p:grpSpPr>
          <a:xfrm>
            <a:off x="0" y="122444"/>
            <a:ext cx="13420577" cy="1225244"/>
            <a:chOff x="-1" y="546100"/>
            <a:chExt cx="7755187" cy="828000"/>
          </a:xfrm>
          <a:solidFill>
            <a:srgbClr val="FFFF00"/>
          </a:solidFill>
        </p:grpSpPr>
        <p:grpSp>
          <p:nvGrpSpPr>
            <p:cNvPr id="15" name="Group 14">
              <a:extLst>
                <a:ext uri="{FF2B5EF4-FFF2-40B4-BE49-F238E27FC236}">
                  <a16:creationId xmlns:a16="http://schemas.microsoft.com/office/drawing/2014/main" id="{690180E4-2DA3-4A53-9D76-F0FD54A89C99}"/>
                </a:ext>
              </a:extLst>
            </p:cNvPr>
            <p:cNvGrpSpPr/>
            <p:nvPr/>
          </p:nvGrpSpPr>
          <p:grpSpPr>
            <a:xfrm>
              <a:off x="-1" y="546100"/>
              <a:ext cx="3942557" cy="828000"/>
              <a:chOff x="-1" y="546100"/>
              <a:chExt cx="3942557" cy="828000"/>
            </a:xfrm>
            <a:grpFill/>
          </p:grpSpPr>
          <p:sp>
            <p:nvSpPr>
              <p:cNvPr id="18" name="object 25">
                <a:extLst>
                  <a:ext uri="{FF2B5EF4-FFF2-40B4-BE49-F238E27FC236}">
                    <a16:creationId xmlns:a16="http://schemas.microsoft.com/office/drawing/2014/main" id="{7CA90AAE-D612-48FE-910B-C266F9F166E3}"/>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lstStyle/>
              <a:p>
                <a:endParaRPr>
                  <a:highlight>
                    <a:srgbClr val="FFBF00"/>
                  </a:highlight>
                  <a:latin typeface="Times New Roman"/>
                  <a:cs typeface="Times New Roman"/>
                </a:endParaRPr>
              </a:p>
            </p:txBody>
          </p:sp>
          <p:sp>
            <p:nvSpPr>
              <p:cNvPr id="19" name="object 25">
                <a:extLst>
                  <a:ext uri="{FF2B5EF4-FFF2-40B4-BE49-F238E27FC236}">
                    <a16:creationId xmlns:a16="http://schemas.microsoft.com/office/drawing/2014/main" id="{8B598FF6-A900-4144-B21C-815E1AE9780F}"/>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Times New Roman"/>
                  <a:cs typeface="Times New Roman"/>
                </a:endParaRPr>
              </a:p>
            </p:txBody>
          </p:sp>
        </p:grpSp>
        <p:grpSp>
          <p:nvGrpSpPr>
            <p:cNvPr id="20" name="Group 19">
              <a:extLst>
                <a:ext uri="{FF2B5EF4-FFF2-40B4-BE49-F238E27FC236}">
                  <a16:creationId xmlns:a16="http://schemas.microsoft.com/office/drawing/2014/main" id="{63BF25CA-CBCA-4729-956F-F8FCA95A8359}"/>
                </a:ext>
              </a:extLst>
            </p:cNvPr>
            <p:cNvGrpSpPr/>
            <p:nvPr/>
          </p:nvGrpSpPr>
          <p:grpSpPr>
            <a:xfrm>
              <a:off x="408772" y="546100"/>
              <a:ext cx="7346414" cy="828000"/>
              <a:chOff x="-277028" y="546100"/>
              <a:chExt cx="7346414" cy="828000"/>
            </a:xfrm>
            <a:grpFill/>
          </p:grpSpPr>
          <p:sp>
            <p:nvSpPr>
              <p:cNvPr id="21" name="object 25">
                <a:extLst>
                  <a:ext uri="{FF2B5EF4-FFF2-40B4-BE49-F238E27FC236}">
                    <a16:creationId xmlns:a16="http://schemas.microsoft.com/office/drawing/2014/main" id="{748C4CD0-A3F7-4A02-9D64-72135F4B81DD}"/>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Times New Roman"/>
                  <a:cs typeface="Times New Roman"/>
                </a:endParaRPr>
              </a:p>
            </p:txBody>
          </p:sp>
          <p:sp>
            <p:nvSpPr>
              <p:cNvPr id="22" name="object 25">
                <a:extLst>
                  <a:ext uri="{FF2B5EF4-FFF2-40B4-BE49-F238E27FC236}">
                    <a16:creationId xmlns:a16="http://schemas.microsoft.com/office/drawing/2014/main" id="{541A5C72-B819-45F8-8C42-690DF253DD65}"/>
                  </a:ext>
                </a:extLst>
              </p:cNvPr>
              <p:cNvSpPr/>
              <p:nvPr/>
            </p:nvSpPr>
            <p:spPr>
              <a:xfrm>
                <a:off x="-277028" y="546100"/>
                <a:ext cx="7346414"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nchor="t"/>
              <a:lstStyle/>
              <a:p>
                <a:endParaRPr lang="en-US">
                  <a:highlight>
                    <a:srgbClr val="FFBF00"/>
                  </a:highlight>
                </a:endParaRPr>
              </a:p>
            </p:txBody>
          </p:sp>
        </p:grpSp>
      </p:grpSp>
      <p:sp>
        <p:nvSpPr>
          <p:cNvPr id="3" name="TextBox 2">
            <a:extLst>
              <a:ext uri="{FF2B5EF4-FFF2-40B4-BE49-F238E27FC236}">
                <a16:creationId xmlns:a16="http://schemas.microsoft.com/office/drawing/2014/main" id="{C55DAC22-79D6-62F3-E31F-0B33C0A7DE95}"/>
              </a:ext>
            </a:extLst>
          </p:cNvPr>
          <p:cNvSpPr txBox="1"/>
          <p:nvPr/>
        </p:nvSpPr>
        <p:spPr>
          <a:xfrm>
            <a:off x="128746" y="319567"/>
            <a:ext cx="1337717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chemeClr val="bg1"/>
                </a:solidFill>
                <a:ea typeface="Calibri"/>
                <a:cs typeface="Calibri"/>
              </a:rPr>
              <a:t>Congratulations! </a:t>
            </a:r>
            <a:r>
              <a:rPr lang="en-US" sz="4800">
                <a:solidFill>
                  <a:schemeClr val="bg1"/>
                </a:solidFill>
                <a:ea typeface="Calibri"/>
                <a:cs typeface="Calibri"/>
              </a:rPr>
              <a:t>​</a:t>
            </a:r>
            <a:endParaRPr lang="en-US" sz="3200">
              <a:solidFill>
                <a:schemeClr val="bg1"/>
              </a:solidFill>
              <a:ea typeface="Calibri"/>
              <a:cs typeface="Calibri"/>
            </a:endParaRPr>
          </a:p>
        </p:txBody>
      </p:sp>
      <p:sp>
        <p:nvSpPr>
          <p:cNvPr id="8" name="TextBox 7">
            <a:extLst>
              <a:ext uri="{FF2B5EF4-FFF2-40B4-BE49-F238E27FC236}">
                <a16:creationId xmlns:a16="http://schemas.microsoft.com/office/drawing/2014/main" id="{94FF782D-4FAB-14C1-5A2F-3B8A9734C0A0}"/>
              </a:ext>
            </a:extLst>
          </p:cNvPr>
          <p:cNvSpPr txBox="1"/>
          <p:nvPr/>
        </p:nvSpPr>
        <p:spPr>
          <a:xfrm>
            <a:off x="128746" y="1491916"/>
            <a:ext cx="10410917" cy="9147376"/>
          </a:xfrm>
          <a:prstGeom prst="rect">
            <a:avLst/>
          </a:prstGeom>
          <a:noFill/>
        </p:spPr>
        <p:txBody>
          <a:bodyPr wrap="square" lIns="91440" tIns="45720" rIns="91440" bIns="45720" anchor="t">
            <a:spAutoFit/>
          </a:bodyPr>
          <a:lstStyle/>
          <a:p>
            <a:pPr>
              <a:lnSpc>
                <a:spcPct val="150000"/>
              </a:lnSpc>
            </a:pPr>
            <a:r>
              <a:rPr lang="en-US" sz="3600" b="1" i="0" u="none" strike="noStrike">
                <a:solidFill>
                  <a:srgbClr val="009EF3"/>
                </a:solidFill>
                <a:effectLst/>
              </a:rPr>
              <a:t>Congratulations to Principals Jennifer Lucadamo from PS 144 and Nicholas Sforza from PS 99 on achieving </a:t>
            </a:r>
            <a:r>
              <a:rPr lang="en-US" sz="3600" b="1">
                <a:solidFill>
                  <a:srgbClr val="009EF3"/>
                </a:solidFill>
              </a:rPr>
              <a:t>Principal</a:t>
            </a:r>
            <a:r>
              <a:rPr lang="en-US" sz="3600" b="1" i="0" u="none" strike="noStrike">
                <a:solidFill>
                  <a:srgbClr val="009EF3"/>
                </a:solidFill>
                <a:effectLst/>
              </a:rPr>
              <a:t> tenure! </a:t>
            </a:r>
          </a:p>
          <a:p>
            <a:pPr>
              <a:lnSpc>
                <a:spcPct val="150000"/>
              </a:lnSpc>
            </a:pPr>
            <a:r>
              <a:rPr lang="en-US" sz="3600" b="1" i="0" u="none" strike="noStrike">
                <a:solidFill>
                  <a:srgbClr val="009EF3"/>
                </a:solidFill>
                <a:effectLst/>
              </a:rPr>
              <a:t>This milestone reflects </a:t>
            </a:r>
            <a:r>
              <a:rPr lang="en-US" sz="3600" b="1">
                <a:solidFill>
                  <a:srgbClr val="009EF3"/>
                </a:solidFill>
              </a:rPr>
              <a:t>their</a:t>
            </a:r>
            <a:r>
              <a:rPr lang="en-US" sz="3600" b="1" i="0" u="none" strike="noStrike">
                <a:solidFill>
                  <a:srgbClr val="009EF3"/>
                </a:solidFill>
                <a:effectLst/>
              </a:rPr>
              <a:t> dedication, leadership, and unwavering commitment to excellence in education. Achieving tenure requires exceptional qualities such as vision, resilience, and the ability to inspire both staff and students. Your hard work and passion have made a significant impact on your school communities, and we celebrate your well-deserved success! </a:t>
            </a:r>
            <a:endParaRPr lang="en-US" sz="3600" b="1">
              <a:solidFill>
                <a:srgbClr val="009EF3"/>
              </a:solidFill>
            </a:endParaRPr>
          </a:p>
        </p:txBody>
      </p:sp>
      <p:pic>
        <p:nvPicPr>
          <p:cNvPr id="10" name="Picture 9" descr="A group of people holding certificates&#10;&#10;Description automatically generated">
            <a:extLst>
              <a:ext uri="{FF2B5EF4-FFF2-40B4-BE49-F238E27FC236}">
                <a16:creationId xmlns:a16="http://schemas.microsoft.com/office/drawing/2014/main" id="{0803A8D1-20CA-E8B1-1899-C93183F3D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2568" y="2446664"/>
            <a:ext cx="8758999" cy="7237879"/>
          </a:xfrm>
          <a:prstGeom prst="rect">
            <a:avLst/>
          </a:prstGeom>
        </p:spPr>
      </p:pic>
    </p:spTree>
    <p:extLst>
      <p:ext uri="{BB962C8B-B14F-4D97-AF65-F5344CB8AC3E}">
        <p14:creationId xmlns:p14="http://schemas.microsoft.com/office/powerpoint/2010/main" val="2371990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5">
            <a:extLst>
              <a:ext uri="{FF2B5EF4-FFF2-40B4-BE49-F238E27FC236}">
                <a16:creationId xmlns:a16="http://schemas.microsoft.com/office/drawing/2014/main" id="{541A5C72-B819-45F8-8C42-690DF253DD65}"/>
              </a:ext>
            </a:extLst>
          </p:cNvPr>
          <p:cNvSpPr/>
          <p:nvPr/>
        </p:nvSpPr>
        <p:spPr>
          <a:xfrm>
            <a:off x="0" y="1"/>
            <a:ext cx="14440479" cy="156464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nchor="t"/>
          <a:lstStyle/>
          <a:p>
            <a:r>
              <a:rPr lang="en-US" sz="9600" b="1"/>
              <a:t> </a:t>
            </a:r>
          </a:p>
        </p:txBody>
      </p:sp>
      <p:sp>
        <p:nvSpPr>
          <p:cNvPr id="2" name="TextBox 1">
            <a:extLst>
              <a:ext uri="{FF2B5EF4-FFF2-40B4-BE49-F238E27FC236}">
                <a16:creationId xmlns:a16="http://schemas.microsoft.com/office/drawing/2014/main" id="{80A62A05-304D-8EF1-AC84-C475A4DA7651}"/>
              </a:ext>
            </a:extLst>
          </p:cNvPr>
          <p:cNvSpPr txBox="1"/>
          <p:nvPr/>
        </p:nvSpPr>
        <p:spPr>
          <a:xfrm>
            <a:off x="279538" y="136675"/>
            <a:ext cx="1318354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ea typeface="Calibri"/>
                <a:cs typeface="Calibri"/>
              </a:rPr>
              <a:t>D28 SEL Focus Highlight </a:t>
            </a:r>
            <a:endParaRPr lang="en-US" sz="6000">
              <a:ea typeface="Calibri"/>
              <a:cs typeface="Calibri"/>
            </a:endParaRPr>
          </a:p>
        </p:txBody>
      </p:sp>
      <p:pic>
        <p:nvPicPr>
          <p:cNvPr id="3" name="Picture 2" descr="A collage of photos of people&#10;&#10;Description automatically generated">
            <a:extLst>
              <a:ext uri="{FF2B5EF4-FFF2-40B4-BE49-F238E27FC236}">
                <a16:creationId xmlns:a16="http://schemas.microsoft.com/office/drawing/2014/main" id="{CFFB1C35-764C-1562-42B4-65315203D60B}"/>
              </a:ext>
            </a:extLst>
          </p:cNvPr>
          <p:cNvPicPr>
            <a:picLocks noChangeAspect="1"/>
          </p:cNvPicPr>
          <p:nvPr/>
        </p:nvPicPr>
        <p:blipFill>
          <a:blip r:embed="rId2"/>
          <a:stretch>
            <a:fillRect/>
          </a:stretch>
        </p:blipFill>
        <p:spPr>
          <a:xfrm>
            <a:off x="279538" y="4505283"/>
            <a:ext cx="8947554" cy="6051441"/>
          </a:xfrm>
          <a:prstGeom prst="rect">
            <a:avLst/>
          </a:prstGeom>
        </p:spPr>
      </p:pic>
      <p:sp>
        <p:nvSpPr>
          <p:cNvPr id="5" name="TextBox 4">
            <a:extLst>
              <a:ext uri="{FF2B5EF4-FFF2-40B4-BE49-F238E27FC236}">
                <a16:creationId xmlns:a16="http://schemas.microsoft.com/office/drawing/2014/main" id="{28910ADC-9117-8E0E-6BD1-10D69397D2E2}"/>
              </a:ext>
            </a:extLst>
          </p:cNvPr>
          <p:cNvSpPr txBox="1"/>
          <p:nvPr/>
        </p:nvSpPr>
        <p:spPr>
          <a:xfrm>
            <a:off x="128336" y="2043522"/>
            <a:ext cx="1875322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accent2"/>
                </a:solidFill>
                <a:cs typeface="Segoe UI"/>
              </a:rPr>
              <a:t>PS 55Q The Maure Magnet School </a:t>
            </a:r>
            <a:r>
              <a:rPr lang="en-US" sz="4400" dirty="0">
                <a:solidFill>
                  <a:schemeClr val="accent2"/>
                </a:solidFill>
                <a:cs typeface="Segoe UI"/>
              </a:rPr>
              <a:t>​</a:t>
            </a:r>
            <a:endParaRPr lang="en-US" sz="4400" b="1" dirty="0">
              <a:solidFill>
                <a:schemeClr val="accent2"/>
              </a:solidFill>
              <a:ea typeface="Calibri"/>
              <a:cs typeface="Segoe UI"/>
            </a:endParaRPr>
          </a:p>
          <a:p>
            <a:pPr algn="ctr"/>
            <a:r>
              <a:rPr lang="en-US" sz="4400" b="1" dirty="0">
                <a:solidFill>
                  <a:schemeClr val="accent2"/>
                </a:solidFill>
                <a:ea typeface="Calibri"/>
                <a:cs typeface="Segoe UI"/>
              </a:rPr>
              <a:t>Special thanks to Principal Honore and the wonderful students of PS 55 for their incredible facilitation at our Principal’s Conference around their SEL practices</a:t>
            </a:r>
          </a:p>
        </p:txBody>
      </p:sp>
      <p:pic>
        <p:nvPicPr>
          <p:cNvPr id="8" name="Picture 7" descr="A group of people standing in a room&#10;&#10;Description automatically generated">
            <a:extLst>
              <a:ext uri="{FF2B5EF4-FFF2-40B4-BE49-F238E27FC236}">
                <a16:creationId xmlns:a16="http://schemas.microsoft.com/office/drawing/2014/main" id="{EEA4E54A-4F9E-E433-8CB3-5C4E799DD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092" y="4505282"/>
            <a:ext cx="9381749" cy="5922085"/>
          </a:xfrm>
          <a:prstGeom prst="rect">
            <a:avLst/>
          </a:prstGeom>
        </p:spPr>
      </p:pic>
    </p:spTree>
    <p:extLst>
      <p:ext uri="{BB962C8B-B14F-4D97-AF65-F5344CB8AC3E}">
        <p14:creationId xmlns:p14="http://schemas.microsoft.com/office/powerpoint/2010/main" val="4224658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178AB1-8CB4-45A3-9062-8FA23E8CC3F2}"/>
              </a:ext>
            </a:extLst>
          </p:cNvPr>
          <p:cNvGrpSpPr/>
          <p:nvPr/>
        </p:nvGrpSpPr>
        <p:grpSpPr>
          <a:xfrm>
            <a:off x="0" y="122444"/>
            <a:ext cx="13420577" cy="1225244"/>
            <a:chOff x="-1" y="546100"/>
            <a:chExt cx="7755187" cy="828000"/>
          </a:xfrm>
          <a:solidFill>
            <a:srgbClr val="FFFF00"/>
          </a:solidFill>
        </p:grpSpPr>
        <p:grpSp>
          <p:nvGrpSpPr>
            <p:cNvPr id="15" name="Group 14">
              <a:extLst>
                <a:ext uri="{FF2B5EF4-FFF2-40B4-BE49-F238E27FC236}">
                  <a16:creationId xmlns:a16="http://schemas.microsoft.com/office/drawing/2014/main" id="{690180E4-2DA3-4A53-9D76-F0FD54A89C99}"/>
                </a:ext>
              </a:extLst>
            </p:cNvPr>
            <p:cNvGrpSpPr/>
            <p:nvPr/>
          </p:nvGrpSpPr>
          <p:grpSpPr>
            <a:xfrm>
              <a:off x="-1" y="546100"/>
              <a:ext cx="3942557" cy="828000"/>
              <a:chOff x="-1" y="546100"/>
              <a:chExt cx="3942557" cy="828000"/>
            </a:xfrm>
            <a:grpFill/>
          </p:grpSpPr>
          <p:sp>
            <p:nvSpPr>
              <p:cNvPr id="18" name="object 25">
                <a:extLst>
                  <a:ext uri="{FF2B5EF4-FFF2-40B4-BE49-F238E27FC236}">
                    <a16:creationId xmlns:a16="http://schemas.microsoft.com/office/drawing/2014/main" id="{7CA90AAE-D612-48FE-910B-C266F9F166E3}"/>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lstStyle/>
              <a:p>
                <a:endParaRPr>
                  <a:highlight>
                    <a:srgbClr val="FFBF00"/>
                  </a:highlight>
                  <a:latin typeface="Times New Roman"/>
                  <a:cs typeface="Times New Roman"/>
                </a:endParaRPr>
              </a:p>
            </p:txBody>
          </p:sp>
          <p:sp>
            <p:nvSpPr>
              <p:cNvPr id="19" name="object 25">
                <a:extLst>
                  <a:ext uri="{FF2B5EF4-FFF2-40B4-BE49-F238E27FC236}">
                    <a16:creationId xmlns:a16="http://schemas.microsoft.com/office/drawing/2014/main" id="{8B598FF6-A900-4144-B21C-815E1AE9780F}"/>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Times New Roman"/>
                  <a:cs typeface="Times New Roman"/>
                </a:endParaRPr>
              </a:p>
            </p:txBody>
          </p:sp>
        </p:grpSp>
        <p:grpSp>
          <p:nvGrpSpPr>
            <p:cNvPr id="20" name="Group 19">
              <a:extLst>
                <a:ext uri="{FF2B5EF4-FFF2-40B4-BE49-F238E27FC236}">
                  <a16:creationId xmlns:a16="http://schemas.microsoft.com/office/drawing/2014/main" id="{63BF25CA-CBCA-4729-956F-F8FCA95A8359}"/>
                </a:ext>
              </a:extLst>
            </p:cNvPr>
            <p:cNvGrpSpPr/>
            <p:nvPr/>
          </p:nvGrpSpPr>
          <p:grpSpPr>
            <a:xfrm>
              <a:off x="408772" y="546100"/>
              <a:ext cx="7346414" cy="828000"/>
              <a:chOff x="-277028" y="546100"/>
              <a:chExt cx="7346414" cy="828000"/>
            </a:xfrm>
            <a:grpFill/>
          </p:grpSpPr>
          <p:sp>
            <p:nvSpPr>
              <p:cNvPr id="21" name="object 25">
                <a:extLst>
                  <a:ext uri="{FF2B5EF4-FFF2-40B4-BE49-F238E27FC236}">
                    <a16:creationId xmlns:a16="http://schemas.microsoft.com/office/drawing/2014/main" id="{748C4CD0-A3F7-4A02-9D64-72135F4B81DD}"/>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Times New Roman"/>
                  <a:cs typeface="Times New Roman"/>
                </a:endParaRPr>
              </a:p>
            </p:txBody>
          </p:sp>
          <p:sp>
            <p:nvSpPr>
              <p:cNvPr id="22" name="object 25">
                <a:extLst>
                  <a:ext uri="{FF2B5EF4-FFF2-40B4-BE49-F238E27FC236}">
                    <a16:creationId xmlns:a16="http://schemas.microsoft.com/office/drawing/2014/main" id="{541A5C72-B819-45F8-8C42-690DF253DD65}"/>
                  </a:ext>
                </a:extLst>
              </p:cNvPr>
              <p:cNvSpPr/>
              <p:nvPr/>
            </p:nvSpPr>
            <p:spPr>
              <a:xfrm>
                <a:off x="-277028" y="546100"/>
                <a:ext cx="7346414"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nchor="t"/>
              <a:lstStyle/>
              <a:p>
                <a:endParaRPr lang="en-US">
                  <a:highlight>
                    <a:srgbClr val="FFBF00"/>
                  </a:highlight>
                </a:endParaRPr>
              </a:p>
            </p:txBody>
          </p:sp>
        </p:grpSp>
      </p:grpSp>
      <p:sp>
        <p:nvSpPr>
          <p:cNvPr id="3" name="TextBox 2">
            <a:extLst>
              <a:ext uri="{FF2B5EF4-FFF2-40B4-BE49-F238E27FC236}">
                <a16:creationId xmlns:a16="http://schemas.microsoft.com/office/drawing/2014/main" id="{C55DAC22-79D6-62F3-E31F-0B33C0A7DE95}"/>
              </a:ext>
            </a:extLst>
          </p:cNvPr>
          <p:cNvSpPr txBox="1"/>
          <p:nvPr/>
        </p:nvSpPr>
        <p:spPr>
          <a:xfrm>
            <a:off x="128746" y="319567"/>
            <a:ext cx="1337717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chemeClr val="bg1"/>
                </a:solidFill>
                <a:ea typeface="Calibri"/>
                <a:cs typeface="Calibri"/>
              </a:rPr>
              <a:t>Congratulations! </a:t>
            </a:r>
            <a:r>
              <a:rPr lang="en-US" sz="4800">
                <a:solidFill>
                  <a:schemeClr val="bg1"/>
                </a:solidFill>
                <a:ea typeface="Calibri"/>
                <a:cs typeface="Calibri"/>
              </a:rPr>
              <a:t>​</a:t>
            </a:r>
            <a:endParaRPr lang="en-US" sz="3200">
              <a:solidFill>
                <a:schemeClr val="bg1"/>
              </a:solidFill>
              <a:ea typeface="Calibri"/>
              <a:cs typeface="Calibri"/>
            </a:endParaRPr>
          </a:p>
        </p:txBody>
      </p:sp>
      <p:sp>
        <p:nvSpPr>
          <p:cNvPr id="8" name="TextBox 7">
            <a:extLst>
              <a:ext uri="{FF2B5EF4-FFF2-40B4-BE49-F238E27FC236}">
                <a16:creationId xmlns:a16="http://schemas.microsoft.com/office/drawing/2014/main" id="{94FF782D-4FAB-14C1-5A2F-3B8A9734C0A0}"/>
              </a:ext>
            </a:extLst>
          </p:cNvPr>
          <p:cNvSpPr txBox="1"/>
          <p:nvPr/>
        </p:nvSpPr>
        <p:spPr>
          <a:xfrm>
            <a:off x="11400" y="1491916"/>
            <a:ext cx="18474372" cy="8593443"/>
          </a:xfrm>
          <a:prstGeom prst="rect">
            <a:avLst/>
          </a:prstGeom>
          <a:noFill/>
        </p:spPr>
        <p:txBody>
          <a:bodyPr wrap="square" lIns="91440" tIns="45720" rIns="91440" bIns="45720" anchor="t">
            <a:spAutoFit/>
          </a:bodyPr>
          <a:lstStyle/>
          <a:p>
            <a:pPr>
              <a:lnSpc>
                <a:spcPct val="150000"/>
              </a:lnSpc>
            </a:pPr>
            <a:r>
              <a:rPr lang="en-US" sz="3600" b="1" i="0" u="none" strike="noStrike" dirty="0">
                <a:solidFill>
                  <a:srgbClr val="009EF3"/>
                </a:solidFill>
                <a:effectLst/>
              </a:rPr>
              <a:t>Congratulations to </a:t>
            </a:r>
            <a:r>
              <a:rPr lang="en-US" sz="3600" b="1" dirty="0">
                <a:solidFill>
                  <a:srgbClr val="009EF3"/>
                </a:solidFill>
              </a:rPr>
              <a:t>11 of our principals for receiving City Council Funding for the Arts (each school received over $16,000):</a:t>
            </a:r>
            <a:endParaRPr lang="en-US" dirty="0">
              <a:solidFill>
                <a:srgbClr val="000000"/>
              </a:solidFill>
            </a:endParaRPr>
          </a:p>
          <a:p>
            <a:pPr marL="571500" indent="-571500">
              <a:lnSpc>
                <a:spcPct val="150000"/>
              </a:lnSpc>
              <a:buFont typeface="Calibri"/>
              <a:buChar char="-"/>
            </a:pPr>
            <a:r>
              <a:rPr lang="en-US" sz="2400" b="1" dirty="0">
                <a:solidFill>
                  <a:srgbClr val="009EF3"/>
                </a:solidFill>
                <a:ea typeface="Calibri"/>
                <a:cs typeface="Calibri"/>
              </a:rPr>
              <a:t>PS 50 </a:t>
            </a:r>
          </a:p>
          <a:p>
            <a:pPr marL="571500" indent="-571500">
              <a:lnSpc>
                <a:spcPct val="150000"/>
              </a:lnSpc>
              <a:buFont typeface="Calibri"/>
              <a:buChar char="-"/>
            </a:pPr>
            <a:r>
              <a:rPr lang="en-US" sz="2400" b="1" dirty="0">
                <a:solidFill>
                  <a:srgbClr val="009EF3"/>
                </a:solidFill>
                <a:ea typeface="Calibri"/>
                <a:cs typeface="Calibri"/>
              </a:rPr>
              <a:t>PS 55</a:t>
            </a:r>
          </a:p>
          <a:p>
            <a:pPr marL="571500" indent="-571500">
              <a:lnSpc>
                <a:spcPct val="150000"/>
              </a:lnSpc>
              <a:buFont typeface="Calibri"/>
              <a:buChar char="-"/>
            </a:pPr>
            <a:r>
              <a:rPr lang="en-US" sz="2400" b="1" dirty="0">
                <a:solidFill>
                  <a:srgbClr val="009EF3"/>
                </a:solidFill>
                <a:ea typeface="Calibri"/>
                <a:cs typeface="Calibri"/>
              </a:rPr>
              <a:t>PS 82</a:t>
            </a:r>
          </a:p>
          <a:p>
            <a:pPr marL="571500" indent="-571500">
              <a:lnSpc>
                <a:spcPct val="150000"/>
              </a:lnSpc>
              <a:buFont typeface="Calibri"/>
              <a:buChar char="-"/>
            </a:pPr>
            <a:r>
              <a:rPr lang="en-US" sz="2400" b="1" dirty="0">
                <a:solidFill>
                  <a:srgbClr val="009EF3"/>
                </a:solidFill>
                <a:ea typeface="Calibri"/>
                <a:cs typeface="Calibri"/>
              </a:rPr>
              <a:t>PS 86</a:t>
            </a:r>
          </a:p>
          <a:p>
            <a:pPr marL="571500" indent="-571500">
              <a:lnSpc>
                <a:spcPct val="150000"/>
              </a:lnSpc>
              <a:buFont typeface="Calibri"/>
              <a:buChar char="-"/>
            </a:pPr>
            <a:r>
              <a:rPr lang="en-US" sz="2400" b="1" dirty="0">
                <a:solidFill>
                  <a:srgbClr val="009EF3"/>
                </a:solidFill>
                <a:ea typeface="Calibri"/>
                <a:cs typeface="Calibri"/>
              </a:rPr>
              <a:t>PS 99</a:t>
            </a:r>
          </a:p>
          <a:p>
            <a:pPr marL="571500" indent="-571500">
              <a:lnSpc>
                <a:spcPct val="150000"/>
              </a:lnSpc>
              <a:buFont typeface="Calibri"/>
              <a:buChar char="-"/>
            </a:pPr>
            <a:r>
              <a:rPr lang="en-US" sz="2400" b="1" dirty="0">
                <a:solidFill>
                  <a:srgbClr val="009EF3"/>
                </a:solidFill>
                <a:ea typeface="Calibri"/>
                <a:cs typeface="Calibri"/>
              </a:rPr>
              <a:t>PS 117</a:t>
            </a:r>
          </a:p>
          <a:p>
            <a:pPr marL="571500" indent="-571500">
              <a:lnSpc>
                <a:spcPct val="150000"/>
              </a:lnSpc>
              <a:buFont typeface="Calibri"/>
              <a:buChar char="-"/>
            </a:pPr>
            <a:r>
              <a:rPr lang="en-US" sz="2400" b="1" dirty="0">
                <a:solidFill>
                  <a:srgbClr val="009EF3"/>
                </a:solidFill>
                <a:ea typeface="Calibri"/>
                <a:cs typeface="Calibri"/>
              </a:rPr>
              <a:t>PS 174 </a:t>
            </a:r>
          </a:p>
          <a:p>
            <a:pPr marL="571500" indent="-571500">
              <a:lnSpc>
                <a:spcPct val="150000"/>
              </a:lnSpc>
              <a:buFont typeface="Calibri"/>
              <a:buChar char="-"/>
            </a:pPr>
            <a:r>
              <a:rPr lang="en-US" sz="2400" b="1" dirty="0">
                <a:solidFill>
                  <a:srgbClr val="009EF3"/>
                </a:solidFill>
                <a:ea typeface="Calibri"/>
                <a:cs typeface="Calibri"/>
              </a:rPr>
              <a:t>PS 175</a:t>
            </a:r>
          </a:p>
          <a:p>
            <a:pPr marL="571500" indent="-571500">
              <a:lnSpc>
                <a:spcPct val="150000"/>
              </a:lnSpc>
              <a:buFont typeface="Calibri"/>
              <a:buChar char="-"/>
            </a:pPr>
            <a:r>
              <a:rPr lang="en-US" sz="2400" b="1" dirty="0">
                <a:solidFill>
                  <a:srgbClr val="009EF3"/>
                </a:solidFill>
                <a:ea typeface="Calibri"/>
                <a:cs typeface="Calibri"/>
              </a:rPr>
              <a:t>PS 220</a:t>
            </a:r>
          </a:p>
          <a:p>
            <a:pPr marL="571500" indent="-571500">
              <a:lnSpc>
                <a:spcPct val="150000"/>
              </a:lnSpc>
              <a:buFont typeface="Calibri"/>
              <a:buChar char="-"/>
            </a:pPr>
            <a:r>
              <a:rPr lang="en-US" sz="2400" b="1" dirty="0">
                <a:solidFill>
                  <a:srgbClr val="009EF3"/>
                </a:solidFill>
                <a:ea typeface="Calibri"/>
                <a:cs typeface="Calibri"/>
              </a:rPr>
              <a:t>PS 349</a:t>
            </a:r>
          </a:p>
          <a:p>
            <a:pPr marL="571500" indent="-571500">
              <a:lnSpc>
                <a:spcPct val="150000"/>
              </a:lnSpc>
              <a:buFont typeface="Calibri"/>
              <a:buChar char="-"/>
            </a:pPr>
            <a:r>
              <a:rPr lang="en-US" sz="2400" b="1" dirty="0">
                <a:solidFill>
                  <a:srgbClr val="009EF3"/>
                </a:solidFill>
                <a:ea typeface="Calibri"/>
                <a:cs typeface="Calibri"/>
              </a:rPr>
              <a:t>PS 354</a:t>
            </a:r>
          </a:p>
          <a:p>
            <a:pPr>
              <a:lnSpc>
                <a:spcPct val="150000"/>
              </a:lnSpc>
            </a:pPr>
            <a:r>
              <a:rPr lang="en-US" sz="3600" b="1" dirty="0">
                <a:solidFill>
                  <a:srgbClr val="009EF3"/>
                </a:solidFill>
                <a:ea typeface="Calibri"/>
                <a:cs typeface="Calibri"/>
              </a:rPr>
              <a:t>Art by various NYCPS artists</a:t>
            </a:r>
          </a:p>
        </p:txBody>
      </p:sp>
      <p:pic>
        <p:nvPicPr>
          <p:cNvPr id="6" name="Picture 5" descr="Multimedia artwork collage of newspaper cutout and magazine clippings related to Asians, model minorities, and Asian culture">
            <a:extLst>
              <a:ext uri="{FF2B5EF4-FFF2-40B4-BE49-F238E27FC236}">
                <a16:creationId xmlns:a16="http://schemas.microsoft.com/office/drawing/2014/main" id="{E5F7D82E-3B51-0EC1-E73D-82EB2BDE55C1}"/>
              </a:ext>
            </a:extLst>
          </p:cNvPr>
          <p:cNvPicPr>
            <a:picLocks noChangeAspect="1"/>
          </p:cNvPicPr>
          <p:nvPr/>
        </p:nvPicPr>
        <p:blipFill>
          <a:blip r:embed="rId2"/>
          <a:stretch>
            <a:fillRect/>
          </a:stretch>
        </p:blipFill>
        <p:spPr>
          <a:xfrm>
            <a:off x="11166027" y="2383196"/>
            <a:ext cx="4654288" cy="4133662"/>
          </a:xfrm>
          <a:prstGeom prst="rect">
            <a:avLst/>
          </a:prstGeom>
        </p:spPr>
      </p:pic>
      <p:pic>
        <p:nvPicPr>
          <p:cNvPr id="7" name="Picture 6" descr="Mosaic style watercolor of a heart">
            <a:extLst>
              <a:ext uri="{FF2B5EF4-FFF2-40B4-BE49-F238E27FC236}">
                <a16:creationId xmlns:a16="http://schemas.microsoft.com/office/drawing/2014/main" id="{CC7EE6FE-4AFD-00BE-A81D-5E8CA39FDB6D}"/>
              </a:ext>
            </a:extLst>
          </p:cNvPr>
          <p:cNvPicPr>
            <a:picLocks noChangeAspect="1"/>
          </p:cNvPicPr>
          <p:nvPr/>
        </p:nvPicPr>
        <p:blipFill>
          <a:blip r:embed="rId3"/>
          <a:stretch>
            <a:fillRect/>
          </a:stretch>
        </p:blipFill>
        <p:spPr>
          <a:xfrm>
            <a:off x="6809991" y="3886419"/>
            <a:ext cx="3363465" cy="3657600"/>
          </a:xfrm>
          <a:prstGeom prst="rect">
            <a:avLst/>
          </a:prstGeom>
        </p:spPr>
      </p:pic>
      <p:pic>
        <p:nvPicPr>
          <p:cNvPr id="9" name="Picture 8" descr="painting of woman with head covering and multi colored trim">
            <a:extLst>
              <a:ext uri="{FF2B5EF4-FFF2-40B4-BE49-F238E27FC236}">
                <a16:creationId xmlns:a16="http://schemas.microsoft.com/office/drawing/2014/main" id="{DE24565B-6BEA-E0D6-70C1-A8F7EFC80495}"/>
              </a:ext>
            </a:extLst>
          </p:cNvPr>
          <p:cNvPicPr>
            <a:picLocks noChangeAspect="1"/>
          </p:cNvPicPr>
          <p:nvPr/>
        </p:nvPicPr>
        <p:blipFill>
          <a:blip r:embed="rId4"/>
          <a:stretch>
            <a:fillRect/>
          </a:stretch>
        </p:blipFill>
        <p:spPr>
          <a:xfrm>
            <a:off x="12121005" y="6291239"/>
            <a:ext cx="2743199" cy="3839715"/>
          </a:xfrm>
          <a:prstGeom prst="rect">
            <a:avLst/>
          </a:prstGeom>
        </p:spPr>
      </p:pic>
    </p:spTree>
    <p:extLst>
      <p:ext uri="{BB962C8B-B14F-4D97-AF65-F5344CB8AC3E}">
        <p14:creationId xmlns:p14="http://schemas.microsoft.com/office/powerpoint/2010/main" val="2069011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5">
            <a:extLst>
              <a:ext uri="{FF2B5EF4-FFF2-40B4-BE49-F238E27FC236}">
                <a16:creationId xmlns:a16="http://schemas.microsoft.com/office/drawing/2014/main" id="{541A5C72-B819-45F8-8C42-690DF253DD65}"/>
              </a:ext>
            </a:extLst>
          </p:cNvPr>
          <p:cNvSpPr/>
          <p:nvPr/>
        </p:nvSpPr>
        <p:spPr>
          <a:xfrm>
            <a:off x="0" y="1"/>
            <a:ext cx="14440479" cy="156464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nchor="t"/>
          <a:lstStyle/>
          <a:p>
            <a:r>
              <a:rPr lang="en-US" sz="9600" b="1"/>
              <a:t> </a:t>
            </a:r>
          </a:p>
        </p:txBody>
      </p:sp>
      <p:sp>
        <p:nvSpPr>
          <p:cNvPr id="2" name="TextBox 1">
            <a:extLst>
              <a:ext uri="{FF2B5EF4-FFF2-40B4-BE49-F238E27FC236}">
                <a16:creationId xmlns:a16="http://schemas.microsoft.com/office/drawing/2014/main" id="{80A62A05-304D-8EF1-AC84-C475A4DA7651}"/>
              </a:ext>
            </a:extLst>
          </p:cNvPr>
          <p:cNvSpPr txBox="1"/>
          <p:nvPr/>
        </p:nvSpPr>
        <p:spPr>
          <a:xfrm>
            <a:off x="279538" y="136675"/>
            <a:ext cx="1318354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ea typeface="Calibri"/>
                <a:cs typeface="Calibri"/>
              </a:rPr>
              <a:t>D28 UFT Teacher Center at PS 174</a:t>
            </a:r>
            <a:endParaRPr lang="en-US" sz="6000" dirty="0">
              <a:ea typeface="Calibri"/>
              <a:cs typeface="Calibri"/>
            </a:endParaRPr>
          </a:p>
        </p:txBody>
      </p:sp>
      <p:sp>
        <p:nvSpPr>
          <p:cNvPr id="5" name="TextBox 4">
            <a:extLst>
              <a:ext uri="{FF2B5EF4-FFF2-40B4-BE49-F238E27FC236}">
                <a16:creationId xmlns:a16="http://schemas.microsoft.com/office/drawing/2014/main" id="{28910ADC-9117-8E0E-6BD1-10D69397D2E2}"/>
              </a:ext>
            </a:extLst>
          </p:cNvPr>
          <p:cNvSpPr txBox="1"/>
          <p:nvPr/>
        </p:nvSpPr>
        <p:spPr>
          <a:xfrm>
            <a:off x="128336" y="2043522"/>
            <a:ext cx="1875322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accent2"/>
                </a:solidFill>
                <a:cs typeface="Segoe UI"/>
              </a:rPr>
              <a:t>PS 174 had a ribbon cutting ceremony to launch its UFT Teacher Center on December 20th. We look forward to continuing to build our partnership with our schools and the UFT! </a:t>
            </a:r>
            <a:endParaRPr lang="en-US" sz="4400" b="1" dirty="0">
              <a:solidFill>
                <a:schemeClr val="accent2"/>
              </a:solidFill>
              <a:ea typeface="Calibri"/>
              <a:cs typeface="Segoe UI"/>
            </a:endParaRPr>
          </a:p>
        </p:txBody>
      </p:sp>
      <p:pic>
        <p:nvPicPr>
          <p:cNvPr id="4" name="Picture 3" descr="A group of people in a room with balloons&#10;&#10;Description automatically generated">
            <a:extLst>
              <a:ext uri="{FF2B5EF4-FFF2-40B4-BE49-F238E27FC236}">
                <a16:creationId xmlns:a16="http://schemas.microsoft.com/office/drawing/2014/main" id="{56760298-7EF6-42F3-DD38-5ADD4F7488AE}"/>
              </a:ext>
            </a:extLst>
          </p:cNvPr>
          <p:cNvPicPr>
            <a:picLocks noChangeAspect="1"/>
          </p:cNvPicPr>
          <p:nvPr/>
        </p:nvPicPr>
        <p:blipFill>
          <a:blip r:embed="rId2"/>
          <a:stretch>
            <a:fillRect/>
          </a:stretch>
        </p:blipFill>
        <p:spPr>
          <a:xfrm>
            <a:off x="10211202" y="4427515"/>
            <a:ext cx="7365789" cy="5522319"/>
          </a:xfrm>
          <a:prstGeom prst="rect">
            <a:avLst/>
          </a:prstGeom>
        </p:spPr>
      </p:pic>
      <p:pic>
        <p:nvPicPr>
          <p:cNvPr id="6" name="Picture 5" descr="A person and person opening a door&#10;&#10;Description automatically generated">
            <a:extLst>
              <a:ext uri="{FF2B5EF4-FFF2-40B4-BE49-F238E27FC236}">
                <a16:creationId xmlns:a16="http://schemas.microsoft.com/office/drawing/2014/main" id="{373EFF7A-1129-89AD-C4CB-252B81C33F04}"/>
              </a:ext>
            </a:extLst>
          </p:cNvPr>
          <p:cNvPicPr>
            <a:picLocks noChangeAspect="1"/>
          </p:cNvPicPr>
          <p:nvPr/>
        </p:nvPicPr>
        <p:blipFill>
          <a:blip r:embed="rId3"/>
          <a:stretch>
            <a:fillRect/>
          </a:stretch>
        </p:blipFill>
        <p:spPr>
          <a:xfrm>
            <a:off x="1068989" y="3604598"/>
            <a:ext cx="5215355" cy="6945219"/>
          </a:xfrm>
          <a:prstGeom prst="rect">
            <a:avLst/>
          </a:prstGeom>
        </p:spPr>
      </p:pic>
    </p:spTree>
    <p:extLst>
      <p:ext uri="{BB962C8B-B14F-4D97-AF65-F5344CB8AC3E}">
        <p14:creationId xmlns:p14="http://schemas.microsoft.com/office/powerpoint/2010/main" val="3781339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DCCC7-1DAC-49F6-6F29-C9989D07515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32C43A6-FF22-BB20-26C3-88B8864ABF2B}"/>
              </a:ext>
            </a:extLst>
          </p:cNvPr>
          <p:cNvGrpSpPr/>
          <p:nvPr/>
        </p:nvGrpSpPr>
        <p:grpSpPr>
          <a:xfrm>
            <a:off x="0" y="122444"/>
            <a:ext cx="13420577" cy="1225244"/>
            <a:chOff x="-1" y="546100"/>
            <a:chExt cx="7755187" cy="828000"/>
          </a:xfrm>
          <a:solidFill>
            <a:srgbClr val="FFFF00"/>
          </a:solidFill>
        </p:grpSpPr>
        <p:grpSp>
          <p:nvGrpSpPr>
            <p:cNvPr id="15" name="Group 14">
              <a:extLst>
                <a:ext uri="{FF2B5EF4-FFF2-40B4-BE49-F238E27FC236}">
                  <a16:creationId xmlns:a16="http://schemas.microsoft.com/office/drawing/2014/main" id="{CCF919DE-CCF4-8EB0-535F-3EFC4E803AFE}"/>
                </a:ext>
              </a:extLst>
            </p:cNvPr>
            <p:cNvGrpSpPr/>
            <p:nvPr/>
          </p:nvGrpSpPr>
          <p:grpSpPr>
            <a:xfrm>
              <a:off x="-1" y="546100"/>
              <a:ext cx="3942557" cy="828000"/>
              <a:chOff x="-1" y="546100"/>
              <a:chExt cx="3942557" cy="828000"/>
            </a:xfrm>
            <a:grpFill/>
          </p:grpSpPr>
          <p:sp>
            <p:nvSpPr>
              <p:cNvPr id="18" name="object 25">
                <a:extLst>
                  <a:ext uri="{FF2B5EF4-FFF2-40B4-BE49-F238E27FC236}">
                    <a16:creationId xmlns:a16="http://schemas.microsoft.com/office/drawing/2014/main" id="{94820BE4-7946-1CEE-4AEE-76FE07CB8204}"/>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lstStyle/>
              <a:p>
                <a:endParaRPr>
                  <a:highlight>
                    <a:srgbClr val="FFBF00"/>
                  </a:highlight>
                  <a:latin typeface="Times New Roman"/>
                  <a:cs typeface="Times New Roman"/>
                </a:endParaRPr>
              </a:p>
            </p:txBody>
          </p:sp>
          <p:sp>
            <p:nvSpPr>
              <p:cNvPr id="19" name="object 25">
                <a:extLst>
                  <a:ext uri="{FF2B5EF4-FFF2-40B4-BE49-F238E27FC236}">
                    <a16:creationId xmlns:a16="http://schemas.microsoft.com/office/drawing/2014/main" id="{B1B511A0-82E8-06B4-7842-1BB05AAE7F15}"/>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Times New Roman"/>
                  <a:cs typeface="Times New Roman"/>
                </a:endParaRPr>
              </a:p>
            </p:txBody>
          </p:sp>
        </p:grpSp>
        <p:grpSp>
          <p:nvGrpSpPr>
            <p:cNvPr id="20" name="Group 19">
              <a:extLst>
                <a:ext uri="{FF2B5EF4-FFF2-40B4-BE49-F238E27FC236}">
                  <a16:creationId xmlns:a16="http://schemas.microsoft.com/office/drawing/2014/main" id="{2E5EB258-2A3D-AD59-346F-46ACFDB61CC5}"/>
                </a:ext>
              </a:extLst>
            </p:cNvPr>
            <p:cNvGrpSpPr/>
            <p:nvPr/>
          </p:nvGrpSpPr>
          <p:grpSpPr>
            <a:xfrm>
              <a:off x="408772" y="546100"/>
              <a:ext cx="7346414" cy="828000"/>
              <a:chOff x="-277028" y="546100"/>
              <a:chExt cx="7346414" cy="828000"/>
            </a:xfrm>
            <a:grpFill/>
          </p:grpSpPr>
          <p:sp>
            <p:nvSpPr>
              <p:cNvPr id="21" name="object 25">
                <a:extLst>
                  <a:ext uri="{FF2B5EF4-FFF2-40B4-BE49-F238E27FC236}">
                    <a16:creationId xmlns:a16="http://schemas.microsoft.com/office/drawing/2014/main" id="{0024F864-F251-BACA-7699-6F18C5131E47}"/>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Times New Roman"/>
                  <a:cs typeface="Times New Roman"/>
                </a:endParaRPr>
              </a:p>
            </p:txBody>
          </p:sp>
          <p:sp>
            <p:nvSpPr>
              <p:cNvPr id="22" name="object 25">
                <a:extLst>
                  <a:ext uri="{FF2B5EF4-FFF2-40B4-BE49-F238E27FC236}">
                    <a16:creationId xmlns:a16="http://schemas.microsoft.com/office/drawing/2014/main" id="{F0674597-5C72-5085-E454-5186B49713F1}"/>
                  </a:ext>
                </a:extLst>
              </p:cNvPr>
              <p:cNvSpPr/>
              <p:nvPr/>
            </p:nvSpPr>
            <p:spPr>
              <a:xfrm>
                <a:off x="-277028" y="546100"/>
                <a:ext cx="7346414"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nchor="t"/>
              <a:lstStyle/>
              <a:p>
                <a:endParaRPr lang="en-US">
                  <a:highlight>
                    <a:srgbClr val="FFBF00"/>
                  </a:highlight>
                </a:endParaRPr>
              </a:p>
            </p:txBody>
          </p:sp>
        </p:grpSp>
      </p:grpSp>
      <p:sp>
        <p:nvSpPr>
          <p:cNvPr id="5" name="TextBox 4">
            <a:extLst>
              <a:ext uri="{FF2B5EF4-FFF2-40B4-BE49-F238E27FC236}">
                <a16:creationId xmlns:a16="http://schemas.microsoft.com/office/drawing/2014/main" id="{8AF05AFA-382B-5F64-D345-FB6B294F6849}"/>
              </a:ext>
            </a:extLst>
          </p:cNvPr>
          <p:cNvSpPr txBox="1"/>
          <p:nvPr/>
        </p:nvSpPr>
        <p:spPr>
          <a:xfrm>
            <a:off x="400112" y="1865520"/>
            <a:ext cx="17843664" cy="2170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009EF3"/>
                </a:solidFill>
                <a:ea typeface="Calibri"/>
                <a:cs typeface="Arial"/>
              </a:rPr>
              <a:t> PS 117Q The Briarwood School – Principal Van </a:t>
            </a:r>
            <a:r>
              <a:rPr lang="en-US" sz="4400" b="1" err="1">
                <a:solidFill>
                  <a:srgbClr val="009EF3"/>
                </a:solidFill>
                <a:ea typeface="Calibri"/>
                <a:cs typeface="Arial"/>
              </a:rPr>
              <a:t>Gunten</a:t>
            </a:r>
            <a:endParaRPr lang="en-US" sz="3200" b="1">
              <a:solidFill>
                <a:srgbClr val="009EF3"/>
              </a:solidFill>
              <a:ea typeface="Calibri"/>
              <a:cs typeface="Arial"/>
            </a:endParaRPr>
          </a:p>
          <a:p>
            <a:pPr>
              <a:lnSpc>
                <a:spcPct val="150000"/>
              </a:lnSpc>
            </a:pPr>
            <a:r>
              <a:rPr lang="en-US" sz="3200" b="1" i="0" u="none" strike="noStrike">
                <a:solidFill>
                  <a:srgbClr val="009EF3"/>
                </a:solidFill>
                <a:effectLst/>
              </a:rPr>
              <a:t>Congratulations to PS 117 for being showcased by NBC's Today show! Your various kindness initiatives and the incredible work of your student leadership groups are truly inspiring. Keep up the amazing work!</a:t>
            </a:r>
            <a:endParaRPr lang="en-US" sz="3200" b="1">
              <a:solidFill>
                <a:srgbClr val="009EF3"/>
              </a:solidFill>
              <a:ea typeface="Calibri"/>
              <a:cs typeface="Arial"/>
            </a:endParaRPr>
          </a:p>
        </p:txBody>
      </p:sp>
      <p:sp>
        <p:nvSpPr>
          <p:cNvPr id="3" name="TextBox 2">
            <a:extLst>
              <a:ext uri="{FF2B5EF4-FFF2-40B4-BE49-F238E27FC236}">
                <a16:creationId xmlns:a16="http://schemas.microsoft.com/office/drawing/2014/main" id="{9530FE71-2EA7-9575-34B3-67FB0190683E}"/>
              </a:ext>
            </a:extLst>
          </p:cNvPr>
          <p:cNvSpPr txBox="1"/>
          <p:nvPr/>
        </p:nvSpPr>
        <p:spPr>
          <a:xfrm>
            <a:off x="400112" y="221609"/>
            <a:ext cx="127131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chemeClr val="bg1"/>
                </a:solidFill>
                <a:ea typeface="Calibri"/>
                <a:cs typeface="Calibri"/>
              </a:rPr>
              <a:t>D-28 Featured on NBC’s Today Show </a:t>
            </a:r>
          </a:p>
        </p:txBody>
      </p:sp>
      <p:pic>
        <p:nvPicPr>
          <p:cNvPr id="6" name="Picture 5">
            <a:extLst>
              <a:ext uri="{FF2B5EF4-FFF2-40B4-BE49-F238E27FC236}">
                <a16:creationId xmlns:a16="http://schemas.microsoft.com/office/drawing/2014/main" id="{6905484D-5498-C459-FCFE-68A7F330C198}"/>
              </a:ext>
            </a:extLst>
          </p:cNvPr>
          <p:cNvPicPr>
            <a:picLocks noChangeAspect="1"/>
          </p:cNvPicPr>
          <p:nvPr/>
        </p:nvPicPr>
        <p:blipFill>
          <a:blip r:embed="rId2"/>
          <a:stretch>
            <a:fillRect/>
          </a:stretch>
        </p:blipFill>
        <p:spPr>
          <a:xfrm>
            <a:off x="5978757" y="4434563"/>
            <a:ext cx="12434112" cy="5912189"/>
          </a:xfrm>
          <a:prstGeom prst="rect">
            <a:avLst/>
          </a:prstGeom>
        </p:spPr>
      </p:pic>
      <p:sp>
        <p:nvSpPr>
          <p:cNvPr id="4" name="TextBox 3">
            <a:extLst>
              <a:ext uri="{FF2B5EF4-FFF2-40B4-BE49-F238E27FC236}">
                <a16:creationId xmlns:a16="http://schemas.microsoft.com/office/drawing/2014/main" id="{32952CC7-D72C-B941-D344-56AF451620C0}"/>
              </a:ext>
            </a:extLst>
          </p:cNvPr>
          <p:cNvSpPr txBox="1"/>
          <p:nvPr/>
        </p:nvSpPr>
        <p:spPr>
          <a:xfrm>
            <a:off x="823603" y="6104597"/>
            <a:ext cx="483717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Calibri"/>
                <a:cs typeface="Calibri"/>
              </a:rPr>
              <a:t>Please select below to PLAY!</a:t>
            </a:r>
            <a:endParaRPr lang="en-US" sz="3200" b="1"/>
          </a:p>
          <a:p>
            <a:endParaRPr lang="en-US" sz="3200" b="1"/>
          </a:p>
          <a:p>
            <a:r>
              <a:rPr lang="en-US" sz="3200" b="1">
                <a:hlinkClick r:id="rId3"/>
              </a:rPr>
              <a:t>The Briarwood School Gives BACK :)</a:t>
            </a:r>
            <a:endParaRPr lang="en-US" sz="3200" b="1">
              <a:ea typeface="Calibri"/>
              <a:cs typeface="Calibri"/>
            </a:endParaRPr>
          </a:p>
        </p:txBody>
      </p:sp>
    </p:spTree>
    <p:extLst>
      <p:ext uri="{BB962C8B-B14F-4D97-AF65-F5344CB8AC3E}">
        <p14:creationId xmlns:p14="http://schemas.microsoft.com/office/powerpoint/2010/main" val="4234009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72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F4B86-AC56-9682-8BA3-37F3A5DA4E0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0717C86-2F09-F717-F88A-F3E243AD4804}"/>
              </a:ext>
            </a:extLst>
          </p:cNvPr>
          <p:cNvGrpSpPr/>
          <p:nvPr/>
        </p:nvGrpSpPr>
        <p:grpSpPr>
          <a:xfrm>
            <a:off x="0" y="122444"/>
            <a:ext cx="13420578" cy="1225244"/>
            <a:chOff x="-1" y="546100"/>
            <a:chExt cx="7755187" cy="828000"/>
          </a:xfrm>
          <a:solidFill>
            <a:srgbClr val="FFFF00"/>
          </a:solidFill>
        </p:grpSpPr>
        <p:grpSp>
          <p:nvGrpSpPr>
            <p:cNvPr id="4" name="Group 3">
              <a:extLst>
                <a:ext uri="{FF2B5EF4-FFF2-40B4-BE49-F238E27FC236}">
                  <a16:creationId xmlns:a16="http://schemas.microsoft.com/office/drawing/2014/main" id="{693AE75D-AE1C-84AA-88E6-F521834EBFF5}"/>
                </a:ext>
              </a:extLst>
            </p:cNvPr>
            <p:cNvGrpSpPr/>
            <p:nvPr/>
          </p:nvGrpSpPr>
          <p:grpSpPr>
            <a:xfrm>
              <a:off x="-1" y="546100"/>
              <a:ext cx="3942557" cy="828000"/>
              <a:chOff x="-1" y="546100"/>
              <a:chExt cx="3942557" cy="828000"/>
            </a:xfrm>
            <a:grpFill/>
          </p:grpSpPr>
          <p:sp>
            <p:nvSpPr>
              <p:cNvPr id="8" name="object 25">
                <a:extLst>
                  <a:ext uri="{FF2B5EF4-FFF2-40B4-BE49-F238E27FC236}">
                    <a16:creationId xmlns:a16="http://schemas.microsoft.com/office/drawing/2014/main" id="{42905474-F653-2095-3B6A-D0E0E62D4E09}"/>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lstStyle/>
              <a:p>
                <a:endParaRPr>
                  <a:highlight>
                    <a:srgbClr val="FFBF00"/>
                  </a:highlight>
                  <a:latin typeface="Times New Roman"/>
                  <a:cs typeface="Times New Roman"/>
                </a:endParaRPr>
              </a:p>
            </p:txBody>
          </p:sp>
          <p:sp>
            <p:nvSpPr>
              <p:cNvPr id="9" name="object 25">
                <a:extLst>
                  <a:ext uri="{FF2B5EF4-FFF2-40B4-BE49-F238E27FC236}">
                    <a16:creationId xmlns:a16="http://schemas.microsoft.com/office/drawing/2014/main" id="{587F5B1B-120B-AFA5-FCC2-90B94EFC73FA}"/>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Times New Roman"/>
                  <a:cs typeface="Times New Roman"/>
                </a:endParaRPr>
              </a:p>
            </p:txBody>
          </p:sp>
        </p:grpSp>
        <p:grpSp>
          <p:nvGrpSpPr>
            <p:cNvPr id="5" name="Group 4">
              <a:extLst>
                <a:ext uri="{FF2B5EF4-FFF2-40B4-BE49-F238E27FC236}">
                  <a16:creationId xmlns:a16="http://schemas.microsoft.com/office/drawing/2014/main" id="{C55DC3D2-E241-3082-E15E-5834B95A493F}"/>
                </a:ext>
              </a:extLst>
            </p:cNvPr>
            <p:cNvGrpSpPr/>
            <p:nvPr/>
          </p:nvGrpSpPr>
          <p:grpSpPr>
            <a:xfrm>
              <a:off x="408772" y="546100"/>
              <a:ext cx="7346414" cy="828000"/>
              <a:chOff x="-277028" y="546100"/>
              <a:chExt cx="7346414" cy="828000"/>
            </a:xfrm>
            <a:grpFill/>
          </p:grpSpPr>
          <p:sp>
            <p:nvSpPr>
              <p:cNvPr id="6" name="object 25">
                <a:extLst>
                  <a:ext uri="{FF2B5EF4-FFF2-40B4-BE49-F238E27FC236}">
                    <a16:creationId xmlns:a16="http://schemas.microsoft.com/office/drawing/2014/main" id="{79920C8D-9A2E-2455-FBB9-037455206005}"/>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Times New Roman"/>
                  <a:cs typeface="Times New Roman"/>
                </a:endParaRPr>
              </a:p>
            </p:txBody>
          </p:sp>
          <p:sp>
            <p:nvSpPr>
              <p:cNvPr id="7" name="object 25">
                <a:extLst>
                  <a:ext uri="{FF2B5EF4-FFF2-40B4-BE49-F238E27FC236}">
                    <a16:creationId xmlns:a16="http://schemas.microsoft.com/office/drawing/2014/main" id="{B6372788-ECC5-0E8B-877D-10CA7E8FC5E7}"/>
                  </a:ext>
                </a:extLst>
              </p:cNvPr>
              <p:cNvSpPr/>
              <p:nvPr/>
            </p:nvSpPr>
            <p:spPr>
              <a:xfrm>
                <a:off x="-277028" y="546100"/>
                <a:ext cx="7346414"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nchor="t"/>
              <a:lstStyle/>
              <a:p>
                <a:endParaRPr lang="en-US">
                  <a:highlight>
                    <a:srgbClr val="FFBF00"/>
                  </a:highlight>
                </a:endParaRPr>
              </a:p>
            </p:txBody>
          </p:sp>
        </p:grpSp>
      </p:grpSp>
      <p:sp>
        <p:nvSpPr>
          <p:cNvPr id="11" name="TextBox 10">
            <a:extLst>
              <a:ext uri="{FF2B5EF4-FFF2-40B4-BE49-F238E27FC236}">
                <a16:creationId xmlns:a16="http://schemas.microsoft.com/office/drawing/2014/main" id="{CED3C535-CE20-C78F-B7C1-A6B08B07AB24}"/>
              </a:ext>
            </a:extLst>
          </p:cNvPr>
          <p:cNvSpPr txBox="1"/>
          <p:nvPr/>
        </p:nvSpPr>
        <p:spPr>
          <a:xfrm>
            <a:off x="165922" y="2245837"/>
            <a:ext cx="10254428" cy="904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4400" b="1" i="0" u="none" strike="noStrike">
                <a:solidFill>
                  <a:srgbClr val="009EF3"/>
                </a:solidFill>
                <a:effectLst/>
              </a:rPr>
              <a:t>Welcome back, students, families, and the entire school community! We hope you had a wonderful holiday break and are ready to embark on an exciting new year</a:t>
            </a:r>
            <a:r>
              <a:rPr lang="en-US" sz="4400" b="1">
                <a:solidFill>
                  <a:srgbClr val="009EF3"/>
                </a:solidFill>
              </a:rPr>
              <a:t> new journey</a:t>
            </a:r>
            <a:r>
              <a:rPr lang="en-US" sz="4400" b="1" i="0" u="none" strike="noStrike">
                <a:solidFill>
                  <a:srgbClr val="009EF3"/>
                </a:solidFill>
                <a:effectLst/>
              </a:rPr>
              <a:t>. Wishing you all the very best for 2025</a:t>
            </a:r>
            <a:r>
              <a:rPr lang="en-US" sz="4400" b="1">
                <a:solidFill>
                  <a:srgbClr val="009EF3"/>
                </a:solidFill>
              </a:rPr>
              <a:t> and beyond</a:t>
            </a:r>
            <a:r>
              <a:rPr lang="en-US" sz="4400" b="1" i="0" u="none" strike="noStrike">
                <a:solidFill>
                  <a:srgbClr val="009EF3"/>
                </a:solidFill>
                <a:effectLst/>
              </a:rPr>
              <a:t>, filled with joy, growth, and success. Let's make this </a:t>
            </a:r>
            <a:r>
              <a:rPr lang="en-US" sz="4400" b="1">
                <a:solidFill>
                  <a:srgbClr val="009EF3"/>
                </a:solidFill>
              </a:rPr>
              <a:t>an</a:t>
            </a:r>
            <a:r>
              <a:rPr lang="en-US" sz="4400" b="1" i="0" u="none" strike="noStrike">
                <a:solidFill>
                  <a:srgbClr val="009EF3"/>
                </a:solidFill>
                <a:effectLst/>
              </a:rPr>
              <a:t> amazing </a:t>
            </a:r>
            <a:r>
              <a:rPr lang="en-US" sz="4400" b="1">
                <a:solidFill>
                  <a:srgbClr val="009EF3"/>
                </a:solidFill>
              </a:rPr>
              <a:t>time working </a:t>
            </a:r>
            <a:r>
              <a:rPr lang="en-US" sz="4400" b="1" i="0" u="none" strike="noStrike">
                <a:solidFill>
                  <a:srgbClr val="009EF3"/>
                </a:solidFill>
                <a:effectLst/>
              </a:rPr>
              <a:t>together! </a:t>
            </a:r>
          </a:p>
          <a:p>
            <a:pPr>
              <a:lnSpc>
                <a:spcPct val="150000"/>
              </a:lnSpc>
            </a:pPr>
            <a:endParaRPr lang="en-US" sz="4000" b="1">
              <a:solidFill>
                <a:srgbClr val="009EF3"/>
              </a:solidFill>
              <a:ea typeface="Calibri"/>
              <a:cs typeface="Calibri"/>
            </a:endParaRPr>
          </a:p>
        </p:txBody>
      </p:sp>
      <p:sp>
        <p:nvSpPr>
          <p:cNvPr id="12" name="TextBox 11">
            <a:extLst>
              <a:ext uri="{FF2B5EF4-FFF2-40B4-BE49-F238E27FC236}">
                <a16:creationId xmlns:a16="http://schemas.microsoft.com/office/drawing/2014/main" id="{CEF9E036-4EAA-117C-021C-B17AC88092C8}"/>
              </a:ext>
            </a:extLst>
          </p:cNvPr>
          <p:cNvSpPr txBox="1"/>
          <p:nvPr/>
        </p:nvSpPr>
        <p:spPr>
          <a:xfrm>
            <a:off x="434711" y="175836"/>
            <a:ext cx="1372247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t>Happy New Year! </a:t>
            </a:r>
            <a:endParaRPr lang="en-US"/>
          </a:p>
        </p:txBody>
      </p:sp>
      <p:pic>
        <p:nvPicPr>
          <p:cNvPr id="13" name="Picture 12" descr="Welcome 2025 Lettering, 2025 Year ...">
            <a:extLst>
              <a:ext uri="{FF2B5EF4-FFF2-40B4-BE49-F238E27FC236}">
                <a16:creationId xmlns:a16="http://schemas.microsoft.com/office/drawing/2014/main" id="{40A3C882-34F0-98EE-BFB0-080BB42AB5F4}"/>
              </a:ext>
            </a:extLst>
          </p:cNvPr>
          <p:cNvPicPr>
            <a:picLocks noChangeAspect="1"/>
          </p:cNvPicPr>
          <p:nvPr/>
        </p:nvPicPr>
        <p:blipFill>
          <a:blip r:embed="rId2"/>
          <a:stretch>
            <a:fillRect/>
          </a:stretch>
        </p:blipFill>
        <p:spPr>
          <a:xfrm>
            <a:off x="11061148" y="2418544"/>
            <a:ext cx="6705168" cy="6704644"/>
          </a:xfrm>
          <a:prstGeom prst="rect">
            <a:avLst/>
          </a:prstGeom>
        </p:spPr>
      </p:pic>
    </p:spTree>
    <p:extLst>
      <p:ext uri="{BB962C8B-B14F-4D97-AF65-F5344CB8AC3E}">
        <p14:creationId xmlns:p14="http://schemas.microsoft.com/office/powerpoint/2010/main" val="3666592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8243DD17-CCDA-4CB6-B60E-D908CE45F6E0}"/>
              </a:ext>
            </a:extLst>
          </p:cNvPr>
          <p:cNvGrpSpPr/>
          <p:nvPr/>
        </p:nvGrpSpPr>
        <p:grpSpPr>
          <a:xfrm>
            <a:off x="-1" y="2579405"/>
            <a:ext cx="3942557" cy="828000"/>
            <a:chOff x="-1" y="546100"/>
            <a:chExt cx="3942557" cy="828000"/>
          </a:xfrm>
        </p:grpSpPr>
        <p:sp>
          <p:nvSpPr>
            <p:cNvPr id="48" name="object 25">
              <a:extLst>
                <a:ext uri="{FF2B5EF4-FFF2-40B4-BE49-F238E27FC236}">
                  <a16:creationId xmlns:a16="http://schemas.microsoft.com/office/drawing/2014/main" id="{6AA20AFB-F22F-4376-B43E-B1732B755903}"/>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endParaRPr/>
            </a:p>
          </p:txBody>
        </p:sp>
        <p:sp>
          <p:nvSpPr>
            <p:cNvPr id="49" name="object 25">
              <a:extLst>
                <a:ext uri="{FF2B5EF4-FFF2-40B4-BE49-F238E27FC236}">
                  <a16:creationId xmlns:a16="http://schemas.microsoft.com/office/drawing/2014/main" id="{BC083F3F-27C3-451C-A79A-91BBE96CB6F6}"/>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endParaRPr/>
            </a:p>
          </p:txBody>
        </p:sp>
      </p:grpSp>
      <p:sp>
        <p:nvSpPr>
          <p:cNvPr id="9" name="object 9"/>
          <p:cNvSpPr txBox="1"/>
          <p:nvPr/>
        </p:nvSpPr>
        <p:spPr>
          <a:xfrm>
            <a:off x="839113" y="2677845"/>
            <a:ext cx="3581400" cy="566822"/>
          </a:xfrm>
          <a:prstGeom prst="rect">
            <a:avLst/>
          </a:prstGeom>
        </p:spPr>
        <p:txBody>
          <a:bodyPr vert="horz" wrap="square" lIns="0" tIns="12700" rIns="0" bIns="0" rtlCol="0">
            <a:spAutoFit/>
          </a:bodyPr>
          <a:lstStyle/>
          <a:p>
            <a:pPr marL="12700">
              <a:spcBef>
                <a:spcPts val="100"/>
              </a:spcBef>
            </a:pPr>
            <a:r>
              <a:rPr lang="en-US" sz="3600" b="1" spc="-5">
                <a:solidFill>
                  <a:srgbClr val="FFFFFF"/>
                </a:solidFill>
                <a:latin typeface="Times New Roman" panose="02020603050405020304" pitchFamily="18" charset="0"/>
                <a:cs typeface="Times New Roman" panose="02020603050405020304" pitchFamily="18" charset="0"/>
              </a:rPr>
              <a:t>Mission</a:t>
            </a:r>
            <a:r>
              <a:rPr lang="en-US" sz="2800" spc="-5">
                <a:solidFill>
                  <a:srgbClr val="FFFFFF"/>
                </a:solidFill>
                <a:cs typeface="Source Sans Pro Light"/>
              </a:rPr>
              <a:t> </a:t>
            </a:r>
            <a:endParaRPr sz="2800">
              <a:cs typeface="Source Sans Pro Light"/>
            </a:endParaRPr>
          </a:p>
        </p:txBody>
      </p:sp>
      <p:sp>
        <p:nvSpPr>
          <p:cNvPr id="10" name="object 10"/>
          <p:cNvSpPr txBox="1"/>
          <p:nvPr/>
        </p:nvSpPr>
        <p:spPr>
          <a:xfrm>
            <a:off x="971550" y="3576007"/>
            <a:ext cx="17220406" cy="2775119"/>
          </a:xfrm>
          <a:prstGeom prst="rect">
            <a:avLst/>
          </a:prstGeom>
        </p:spPr>
        <p:txBody>
          <a:bodyPr vert="horz" wrap="square" lIns="0" tIns="5080" rIns="0" bIns="0" rtlCol="0" anchor="t">
            <a:spAutoFit/>
          </a:bodyPr>
          <a:lstStyle/>
          <a:p>
            <a:r>
              <a:rPr lang="en-US" sz="3000" b="1">
                <a:solidFill>
                  <a:srgbClr val="00B0F0"/>
                </a:solidFill>
                <a:latin typeface="Times New Roman"/>
                <a:cs typeface="Times New Roman"/>
              </a:rPr>
              <a:t>In Community School District 28 we focus on equity as a lever for achievement for every single scholar. We are a district of excellence. We commit to every school maintaining high academic standards and working closely with families so that all scholars are learning at high levels. Beginning with school leaders, teachers, students and community partners, we also commit to being a district of learners ensuring that we promote critical thinking rooted in core content conceptual understanding through creative problem solving, technology innovation, social emotional learning and community advocacy.</a:t>
            </a:r>
            <a:endParaRPr lang="en-US" sz="3000" b="1">
              <a:latin typeface="Times New Roman" panose="02020603050405020304" pitchFamily="18" charset="0"/>
              <a:cs typeface="Times New Roman" panose="02020603050405020304" pitchFamily="18" charset="0"/>
            </a:endParaRPr>
          </a:p>
        </p:txBody>
      </p:sp>
      <p:sp>
        <p:nvSpPr>
          <p:cNvPr id="25" name="object 25"/>
          <p:cNvSpPr/>
          <p:nvPr/>
        </p:nvSpPr>
        <p:spPr>
          <a:xfrm>
            <a:off x="-794" y="6638621"/>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endParaRPr/>
          </a:p>
        </p:txBody>
      </p:sp>
      <p:sp>
        <p:nvSpPr>
          <p:cNvPr id="26" name="object 26"/>
          <p:cNvSpPr txBox="1"/>
          <p:nvPr/>
        </p:nvSpPr>
        <p:spPr>
          <a:xfrm>
            <a:off x="951956" y="6778031"/>
            <a:ext cx="2561858" cy="566822"/>
          </a:xfrm>
          <a:prstGeom prst="rect">
            <a:avLst/>
          </a:prstGeom>
        </p:spPr>
        <p:txBody>
          <a:bodyPr vert="horz" wrap="square" lIns="0" tIns="12700" rIns="0" bIns="0" rtlCol="0">
            <a:spAutoFit/>
          </a:bodyPr>
          <a:lstStyle/>
          <a:p>
            <a:pPr marL="12700">
              <a:spcBef>
                <a:spcPts val="100"/>
              </a:spcBef>
            </a:pPr>
            <a:r>
              <a:rPr lang="en-US" sz="3600" b="1">
                <a:solidFill>
                  <a:schemeClr val="bg1"/>
                </a:solidFill>
                <a:latin typeface="Times New Roman" panose="02020603050405020304" pitchFamily="18" charset="0"/>
                <a:cs typeface="Times New Roman" panose="02020603050405020304" pitchFamily="18" charset="0"/>
              </a:rPr>
              <a:t>Vision</a:t>
            </a:r>
            <a:r>
              <a:rPr lang="en-US" sz="2800">
                <a:cs typeface="Source Sans Pro Light"/>
              </a:rPr>
              <a:t> </a:t>
            </a:r>
            <a:endParaRPr sz="2800">
              <a:cs typeface="Source Sans Pro Light"/>
            </a:endParaRPr>
          </a:p>
        </p:txBody>
      </p:sp>
      <p:sp>
        <p:nvSpPr>
          <p:cNvPr id="2" name="Rectangle 1"/>
          <p:cNvSpPr/>
          <p:nvPr/>
        </p:nvSpPr>
        <p:spPr>
          <a:xfrm>
            <a:off x="971550" y="7629601"/>
            <a:ext cx="16806819" cy="2400657"/>
          </a:xfrm>
          <a:prstGeom prst="rect">
            <a:avLst/>
          </a:prstGeom>
        </p:spPr>
        <p:txBody>
          <a:bodyPr wrap="square" lIns="91440" tIns="45720" rIns="91440" bIns="45720" anchor="t">
            <a:spAutoFit/>
          </a:bodyPr>
          <a:lstStyle/>
          <a:p>
            <a:r>
              <a:rPr lang="en-US" sz="3000" b="1">
                <a:solidFill>
                  <a:srgbClr val="FFA100"/>
                </a:solidFill>
                <a:latin typeface="Times New Roman"/>
                <a:cs typeface="Times New Roman"/>
              </a:rPr>
              <a:t>In Community School District 28 we celebrate our differences because we understand that woven into those differences is the knowledge that they offer us unlimited possibility to learn and expand our knowledge of and commitment to all humanity. We are beautifully diverse, varied; coming from countless racial, ethnic, language, and belief backgrounds. We commit to striving for </a:t>
            </a:r>
            <a:r>
              <a:rPr lang="en-US" sz="3000" b="1" i="1">
                <a:solidFill>
                  <a:srgbClr val="FFA100"/>
                </a:solidFill>
                <a:latin typeface="Times New Roman"/>
                <a:cs typeface="Times New Roman"/>
              </a:rPr>
              <a:t>inestimable contribution</a:t>
            </a:r>
            <a:r>
              <a:rPr lang="en-US" sz="3000" b="1">
                <a:solidFill>
                  <a:srgbClr val="FFA100"/>
                </a:solidFill>
                <a:latin typeface="Times New Roman"/>
                <a:cs typeface="Times New Roman"/>
              </a:rPr>
              <a:t> to the lives of our scholars.</a:t>
            </a:r>
          </a:p>
        </p:txBody>
      </p:sp>
      <p:sp>
        <p:nvSpPr>
          <p:cNvPr id="11" name="object 9">
            <a:extLst>
              <a:ext uri="{FF2B5EF4-FFF2-40B4-BE49-F238E27FC236}">
                <a16:creationId xmlns:a16="http://schemas.microsoft.com/office/drawing/2014/main" id="{93393489-8285-4C0E-206D-308E58B21F87}"/>
              </a:ext>
            </a:extLst>
          </p:cNvPr>
          <p:cNvSpPr txBox="1"/>
          <p:nvPr/>
        </p:nvSpPr>
        <p:spPr>
          <a:xfrm>
            <a:off x="839121" y="302945"/>
            <a:ext cx="16927680" cy="1872307"/>
          </a:xfrm>
          <a:prstGeom prst="rect">
            <a:avLst/>
          </a:prstGeom>
        </p:spPr>
        <p:txBody>
          <a:bodyPr vert="horz" wrap="square" lIns="0" tIns="12700" rIns="0" bIns="0" rtlCol="0" anchor="t">
            <a:spAutoFit/>
          </a:bodyPr>
          <a:lstStyle/>
          <a:p>
            <a:pPr marL="12700" algn="ctr">
              <a:spcBef>
                <a:spcPts val="100"/>
              </a:spcBef>
            </a:pPr>
            <a:r>
              <a:rPr lang="en-US" sz="3600" b="1" spc="-5">
                <a:solidFill>
                  <a:srgbClr val="832E8A"/>
                </a:solidFill>
                <a:latin typeface="Times New Roman"/>
                <a:cs typeface="Times New Roman"/>
              </a:rPr>
              <a:t>District 28 Vision, Mission &amp; Goals</a:t>
            </a:r>
          </a:p>
          <a:p>
            <a:pPr marL="12700">
              <a:spcBef>
                <a:spcPts val="100"/>
              </a:spcBef>
            </a:pPr>
            <a:r>
              <a:rPr lang="en-US" sz="2800" spc="-5">
                <a:solidFill>
                  <a:srgbClr val="832E8A"/>
                </a:solidFill>
                <a:latin typeface="Times New Roman"/>
                <a:ea typeface="Calibri"/>
                <a:cs typeface="Times New Roman"/>
              </a:rPr>
              <a:t>The United Nations' mission statement includes the line, "In this noble undertaking, cooperation, collaboration, unity, and solidarity must be the light we should seek and follow.  We commit to strive for </a:t>
            </a:r>
            <a:r>
              <a:rPr lang="en-US" sz="2800" i="1" spc="-5">
                <a:solidFill>
                  <a:srgbClr val="832E8A"/>
                </a:solidFill>
                <a:latin typeface="Times New Roman"/>
                <a:ea typeface="Calibri"/>
                <a:cs typeface="Times New Roman"/>
              </a:rPr>
              <a:t>inestimable contribution to human progress."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03777B2-D892-AEEF-541E-83EA93A4171A}"/>
              </a:ext>
            </a:extLst>
          </p:cNvPr>
          <p:cNvGrpSpPr/>
          <p:nvPr/>
        </p:nvGrpSpPr>
        <p:grpSpPr>
          <a:xfrm>
            <a:off x="0" y="122444"/>
            <a:ext cx="13420578" cy="1225244"/>
            <a:chOff x="-1" y="546100"/>
            <a:chExt cx="7755187" cy="828000"/>
          </a:xfrm>
          <a:solidFill>
            <a:srgbClr val="FFFF00"/>
          </a:solidFill>
        </p:grpSpPr>
        <p:grpSp>
          <p:nvGrpSpPr>
            <p:cNvPr id="4" name="Group 3">
              <a:extLst>
                <a:ext uri="{FF2B5EF4-FFF2-40B4-BE49-F238E27FC236}">
                  <a16:creationId xmlns:a16="http://schemas.microsoft.com/office/drawing/2014/main" id="{50C736A4-52C6-2E0D-2024-BCE359D75BBC}"/>
                </a:ext>
              </a:extLst>
            </p:cNvPr>
            <p:cNvGrpSpPr/>
            <p:nvPr/>
          </p:nvGrpSpPr>
          <p:grpSpPr>
            <a:xfrm>
              <a:off x="-1" y="546100"/>
              <a:ext cx="3942557" cy="828000"/>
              <a:chOff x="-1" y="546100"/>
              <a:chExt cx="3942557" cy="828000"/>
            </a:xfrm>
            <a:grpFill/>
          </p:grpSpPr>
          <p:sp>
            <p:nvSpPr>
              <p:cNvPr id="8" name="object 25">
                <a:extLst>
                  <a:ext uri="{FF2B5EF4-FFF2-40B4-BE49-F238E27FC236}">
                    <a16:creationId xmlns:a16="http://schemas.microsoft.com/office/drawing/2014/main" id="{E39985C1-EC16-7D34-69F5-9F567733688B}"/>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lstStyle/>
              <a:p>
                <a:endParaRPr>
                  <a:highlight>
                    <a:srgbClr val="FFBF00"/>
                  </a:highlight>
                  <a:latin typeface="Times New Roman"/>
                  <a:cs typeface="Times New Roman"/>
                </a:endParaRPr>
              </a:p>
            </p:txBody>
          </p:sp>
          <p:sp>
            <p:nvSpPr>
              <p:cNvPr id="9" name="object 25">
                <a:extLst>
                  <a:ext uri="{FF2B5EF4-FFF2-40B4-BE49-F238E27FC236}">
                    <a16:creationId xmlns:a16="http://schemas.microsoft.com/office/drawing/2014/main" id="{0BC2CD75-44CE-79FD-10B3-5FC35415099D}"/>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Times New Roman"/>
                  <a:cs typeface="Times New Roman"/>
                </a:endParaRPr>
              </a:p>
            </p:txBody>
          </p:sp>
        </p:grpSp>
        <p:grpSp>
          <p:nvGrpSpPr>
            <p:cNvPr id="5" name="Group 4">
              <a:extLst>
                <a:ext uri="{FF2B5EF4-FFF2-40B4-BE49-F238E27FC236}">
                  <a16:creationId xmlns:a16="http://schemas.microsoft.com/office/drawing/2014/main" id="{9B584E2A-983E-2876-FCB2-4C5A51B8AE1D}"/>
                </a:ext>
              </a:extLst>
            </p:cNvPr>
            <p:cNvGrpSpPr/>
            <p:nvPr/>
          </p:nvGrpSpPr>
          <p:grpSpPr>
            <a:xfrm>
              <a:off x="408772" y="546100"/>
              <a:ext cx="7346414" cy="828000"/>
              <a:chOff x="-277028" y="546100"/>
              <a:chExt cx="7346414" cy="828000"/>
            </a:xfrm>
            <a:grpFill/>
          </p:grpSpPr>
          <p:sp>
            <p:nvSpPr>
              <p:cNvPr id="6" name="object 25">
                <a:extLst>
                  <a:ext uri="{FF2B5EF4-FFF2-40B4-BE49-F238E27FC236}">
                    <a16:creationId xmlns:a16="http://schemas.microsoft.com/office/drawing/2014/main" id="{30D1AED9-ED2B-CFE7-374B-C5A89351340D}"/>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Times New Roman"/>
                  <a:cs typeface="Times New Roman"/>
                </a:endParaRPr>
              </a:p>
            </p:txBody>
          </p:sp>
          <p:sp>
            <p:nvSpPr>
              <p:cNvPr id="7" name="object 25">
                <a:extLst>
                  <a:ext uri="{FF2B5EF4-FFF2-40B4-BE49-F238E27FC236}">
                    <a16:creationId xmlns:a16="http://schemas.microsoft.com/office/drawing/2014/main" id="{F7724148-EC95-3697-DAD1-0DBE371BB79D}"/>
                  </a:ext>
                </a:extLst>
              </p:cNvPr>
              <p:cNvSpPr/>
              <p:nvPr/>
            </p:nvSpPr>
            <p:spPr>
              <a:xfrm>
                <a:off x="-277028" y="546100"/>
                <a:ext cx="7346414"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nchor="t"/>
              <a:lstStyle/>
              <a:p>
                <a:endParaRPr lang="en-US">
                  <a:highlight>
                    <a:srgbClr val="FFBF00"/>
                  </a:highlight>
                </a:endParaRPr>
              </a:p>
            </p:txBody>
          </p:sp>
        </p:grpSp>
      </p:grpSp>
      <p:sp>
        <p:nvSpPr>
          <p:cNvPr id="11" name="TextBox 10">
            <a:extLst>
              <a:ext uri="{FF2B5EF4-FFF2-40B4-BE49-F238E27FC236}">
                <a16:creationId xmlns:a16="http://schemas.microsoft.com/office/drawing/2014/main" id="{FA819559-7BE8-8E3A-D6A5-3E98FF2C7E0F}"/>
              </a:ext>
            </a:extLst>
          </p:cNvPr>
          <p:cNvSpPr txBox="1"/>
          <p:nvPr/>
        </p:nvSpPr>
        <p:spPr>
          <a:xfrm>
            <a:off x="239892" y="1347688"/>
            <a:ext cx="18530528" cy="95718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800" b="1">
                <a:solidFill>
                  <a:srgbClr val="FF0000"/>
                </a:solidFill>
                <a:ea typeface="+mn-lt"/>
                <a:cs typeface="+mn-lt"/>
              </a:rPr>
              <a:t>Chancellor Aviles [RE: Updates to NYC Reads Implementation] </a:t>
            </a:r>
            <a:br>
              <a:rPr lang="en-US" sz="2800"/>
            </a:br>
            <a:r>
              <a:rPr lang="en-US" sz="2800" b="1">
                <a:solidFill>
                  <a:srgbClr val="009EF3"/>
                </a:solidFill>
              </a:rPr>
              <a:t>Implementing a new curriculum is challenging, and we appreciate our school leaders and teachers' efforts. Based on feedback, we are updating policies on pacing flexibility, assessments, and professional learning, categorized into five key areas.</a:t>
            </a:r>
            <a:endParaRPr lang="en-US" sz="2800">
              <a:solidFill>
                <a:srgbClr val="0070C0"/>
              </a:solidFill>
              <a:ea typeface="+mn-lt"/>
              <a:cs typeface="+mn-lt"/>
            </a:endParaRPr>
          </a:p>
          <a:p>
            <a:pPr algn="l">
              <a:lnSpc>
                <a:spcPct val="150000"/>
              </a:lnSpc>
              <a:buFont typeface="+mj-lt"/>
              <a:buAutoNum type="arabicPeriod"/>
            </a:pPr>
            <a:r>
              <a:rPr lang="en-US" sz="2800" b="1">
                <a:solidFill>
                  <a:srgbClr val="0070C0"/>
                </a:solidFill>
                <a:latin typeface="Segoe UI" panose="020B0502040204020203" pitchFamily="34" charset="0"/>
              </a:rPr>
              <a:t>A</a:t>
            </a:r>
            <a:r>
              <a:rPr lang="en-US" sz="2800" b="1" i="0" u="none" strike="noStrike">
                <a:solidFill>
                  <a:srgbClr val="0070C0"/>
                </a:solidFill>
                <a:effectLst/>
                <a:latin typeface="Segoe UI" panose="020B0502040204020203" pitchFamily="34" charset="0"/>
              </a:rPr>
              <a:t>cknowledgment of Efforts</a:t>
            </a:r>
            <a:r>
              <a:rPr lang="en-US" sz="2800" b="0" i="0" u="none" strike="noStrike">
                <a:solidFill>
                  <a:srgbClr val="0070C0"/>
                </a:solidFill>
                <a:effectLst/>
                <a:latin typeface="Segoe UI" panose="020B0502040204020203" pitchFamily="34" charset="0"/>
              </a:rPr>
              <a:t>: Recognizing the significant efforts of school leaders and teachers in implementing the new curriculum.</a:t>
            </a:r>
          </a:p>
          <a:p>
            <a:pPr algn="l">
              <a:lnSpc>
                <a:spcPct val="150000"/>
              </a:lnSpc>
              <a:buFont typeface="+mj-lt"/>
              <a:buAutoNum type="arabicPeriod"/>
            </a:pPr>
            <a:r>
              <a:rPr lang="en-US" sz="2800" b="1" i="0" u="none" strike="noStrike">
                <a:solidFill>
                  <a:srgbClr val="0070C0"/>
                </a:solidFill>
                <a:effectLst/>
                <a:latin typeface="Segoe UI" panose="020B0502040204020203" pitchFamily="34" charset="0"/>
              </a:rPr>
              <a:t>Policy Updates</a:t>
            </a:r>
            <a:r>
              <a:rPr lang="en-US" sz="2800" b="0" i="0" u="none" strike="noStrike">
                <a:solidFill>
                  <a:srgbClr val="0070C0"/>
                </a:solidFill>
                <a:effectLst/>
                <a:latin typeface="Segoe UI" panose="020B0502040204020203" pitchFamily="34" charset="0"/>
              </a:rPr>
              <a:t>: Updating policies based on feedback to address pacing flexibility, assessment processes, and professional learning.</a:t>
            </a:r>
          </a:p>
          <a:p>
            <a:pPr algn="l">
              <a:lnSpc>
                <a:spcPct val="150000"/>
              </a:lnSpc>
              <a:buFont typeface="+mj-lt"/>
              <a:buAutoNum type="arabicPeriod"/>
            </a:pPr>
            <a:r>
              <a:rPr lang="en-US" sz="2800" b="1" i="0" u="none" strike="noStrike">
                <a:solidFill>
                  <a:srgbClr val="0070C0"/>
                </a:solidFill>
                <a:effectLst/>
                <a:latin typeface="Segoe UI" panose="020B0502040204020203" pitchFamily="34" charset="0"/>
              </a:rPr>
              <a:t>Pacing Flexibility</a:t>
            </a:r>
            <a:r>
              <a:rPr lang="en-US" sz="2800" b="0" i="0" u="none" strike="noStrike">
                <a:solidFill>
                  <a:srgbClr val="0070C0"/>
                </a:solidFill>
                <a:effectLst/>
                <a:latin typeface="Segoe UI" panose="020B0502040204020203" pitchFamily="34" charset="0"/>
              </a:rPr>
              <a:t>: Allowing up to two weeks of flexibility in pacing to meet students' unique needs while maintaining curriculum alignment.</a:t>
            </a:r>
          </a:p>
          <a:p>
            <a:pPr algn="l">
              <a:lnSpc>
                <a:spcPct val="150000"/>
              </a:lnSpc>
              <a:buFont typeface="+mj-lt"/>
              <a:buAutoNum type="arabicPeriod"/>
            </a:pPr>
            <a:r>
              <a:rPr lang="en-US" sz="2800" b="1" i="0" u="none" strike="noStrike">
                <a:solidFill>
                  <a:srgbClr val="0070C0"/>
                </a:solidFill>
                <a:effectLst/>
                <a:latin typeface="Segoe UI" panose="020B0502040204020203" pitchFamily="34" charset="0"/>
              </a:rPr>
              <a:t>Assessment Streamlining</a:t>
            </a:r>
            <a:r>
              <a:rPr lang="en-US" sz="2800" b="0" i="0" u="none" strike="noStrike">
                <a:solidFill>
                  <a:srgbClr val="0070C0"/>
                </a:solidFill>
                <a:effectLst/>
                <a:latin typeface="Segoe UI" panose="020B0502040204020203" pitchFamily="34" charset="0"/>
              </a:rPr>
              <a:t>: Streamlining assessments to focus on essential standards, particularly emphasizing end-of-module/unit assessments.</a:t>
            </a:r>
          </a:p>
          <a:p>
            <a:pPr algn="l">
              <a:lnSpc>
                <a:spcPct val="150000"/>
              </a:lnSpc>
              <a:buFont typeface="+mj-lt"/>
              <a:buAutoNum type="arabicPeriod"/>
            </a:pPr>
            <a:r>
              <a:rPr lang="en-US" sz="2800" b="1" i="0" u="none" strike="noStrike">
                <a:solidFill>
                  <a:srgbClr val="0070C0"/>
                </a:solidFill>
                <a:effectLst/>
                <a:latin typeface="Segoe UI" panose="020B0502040204020203" pitchFamily="34" charset="0"/>
              </a:rPr>
              <a:t>Instructional Prioritization</a:t>
            </a:r>
            <a:r>
              <a:rPr lang="en-US" sz="2800" b="0" i="0" u="none" strike="noStrike">
                <a:solidFill>
                  <a:srgbClr val="0070C0"/>
                </a:solidFill>
                <a:effectLst/>
                <a:latin typeface="Segoe UI" panose="020B0502040204020203" pitchFamily="34" charset="0"/>
              </a:rPr>
              <a:t>: Giving teachers time to prioritize classroom instruction and small group activities, ensuring high-quality, standards-aligned teaching.</a:t>
            </a:r>
          </a:p>
          <a:p>
            <a:endParaRPr lang="en-US" sz="2800">
              <a:highlight>
                <a:srgbClr val="00FFFF"/>
              </a:highlight>
              <a:ea typeface="+mn-lt"/>
              <a:cs typeface="+mn-lt"/>
            </a:endParaRPr>
          </a:p>
        </p:txBody>
      </p:sp>
      <p:sp>
        <p:nvSpPr>
          <p:cNvPr id="12" name="TextBox 11">
            <a:extLst>
              <a:ext uri="{FF2B5EF4-FFF2-40B4-BE49-F238E27FC236}">
                <a16:creationId xmlns:a16="http://schemas.microsoft.com/office/drawing/2014/main" id="{03B013E6-A953-B7D9-849F-C51C0C7A601B}"/>
              </a:ext>
            </a:extLst>
          </p:cNvPr>
          <p:cNvSpPr txBox="1"/>
          <p:nvPr/>
        </p:nvSpPr>
        <p:spPr>
          <a:xfrm>
            <a:off x="434711" y="175836"/>
            <a:ext cx="1372247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t>NYCPS Chancellor </a:t>
            </a:r>
            <a:r>
              <a:rPr lang="en-US" sz="6000" b="1" err="1"/>
              <a:t>Avilles</a:t>
            </a:r>
            <a:r>
              <a:rPr lang="en-US" sz="6000" b="1"/>
              <a:t> – Update</a:t>
            </a:r>
            <a:endParaRPr lang="en-US"/>
          </a:p>
        </p:txBody>
      </p:sp>
    </p:spTree>
    <p:extLst>
      <p:ext uri="{BB962C8B-B14F-4D97-AF65-F5344CB8AC3E}">
        <p14:creationId xmlns:p14="http://schemas.microsoft.com/office/powerpoint/2010/main" val="4058158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03777B2-D892-AEEF-541E-83EA93A4171A}"/>
              </a:ext>
            </a:extLst>
          </p:cNvPr>
          <p:cNvGrpSpPr/>
          <p:nvPr/>
        </p:nvGrpSpPr>
        <p:grpSpPr>
          <a:xfrm>
            <a:off x="0" y="122444"/>
            <a:ext cx="13420578" cy="1225244"/>
            <a:chOff x="-1" y="546100"/>
            <a:chExt cx="7755187" cy="828000"/>
          </a:xfrm>
          <a:solidFill>
            <a:srgbClr val="FFFF00"/>
          </a:solidFill>
        </p:grpSpPr>
        <p:grpSp>
          <p:nvGrpSpPr>
            <p:cNvPr id="4" name="Group 3">
              <a:extLst>
                <a:ext uri="{FF2B5EF4-FFF2-40B4-BE49-F238E27FC236}">
                  <a16:creationId xmlns:a16="http://schemas.microsoft.com/office/drawing/2014/main" id="{50C736A4-52C6-2E0D-2024-BCE359D75BBC}"/>
                </a:ext>
              </a:extLst>
            </p:cNvPr>
            <p:cNvGrpSpPr/>
            <p:nvPr/>
          </p:nvGrpSpPr>
          <p:grpSpPr>
            <a:xfrm>
              <a:off x="-1" y="546100"/>
              <a:ext cx="3942557" cy="828000"/>
              <a:chOff x="-1" y="546100"/>
              <a:chExt cx="3942557" cy="828000"/>
            </a:xfrm>
            <a:grpFill/>
          </p:grpSpPr>
          <p:sp>
            <p:nvSpPr>
              <p:cNvPr id="8" name="object 25">
                <a:extLst>
                  <a:ext uri="{FF2B5EF4-FFF2-40B4-BE49-F238E27FC236}">
                    <a16:creationId xmlns:a16="http://schemas.microsoft.com/office/drawing/2014/main" id="{E39985C1-EC16-7D34-69F5-9F567733688B}"/>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lstStyle/>
              <a:p>
                <a:endParaRPr>
                  <a:highlight>
                    <a:srgbClr val="FFBF00"/>
                  </a:highlight>
                  <a:latin typeface="Times New Roman"/>
                  <a:cs typeface="Times New Roman"/>
                </a:endParaRPr>
              </a:p>
            </p:txBody>
          </p:sp>
          <p:sp>
            <p:nvSpPr>
              <p:cNvPr id="9" name="object 25">
                <a:extLst>
                  <a:ext uri="{FF2B5EF4-FFF2-40B4-BE49-F238E27FC236}">
                    <a16:creationId xmlns:a16="http://schemas.microsoft.com/office/drawing/2014/main" id="{0BC2CD75-44CE-79FD-10B3-5FC35415099D}"/>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Times New Roman"/>
                  <a:cs typeface="Times New Roman"/>
                </a:endParaRPr>
              </a:p>
            </p:txBody>
          </p:sp>
        </p:grpSp>
        <p:grpSp>
          <p:nvGrpSpPr>
            <p:cNvPr id="5" name="Group 4">
              <a:extLst>
                <a:ext uri="{FF2B5EF4-FFF2-40B4-BE49-F238E27FC236}">
                  <a16:creationId xmlns:a16="http://schemas.microsoft.com/office/drawing/2014/main" id="{9B584E2A-983E-2876-FCB2-4C5A51B8AE1D}"/>
                </a:ext>
              </a:extLst>
            </p:cNvPr>
            <p:cNvGrpSpPr/>
            <p:nvPr/>
          </p:nvGrpSpPr>
          <p:grpSpPr>
            <a:xfrm>
              <a:off x="408772" y="546100"/>
              <a:ext cx="7346414" cy="828000"/>
              <a:chOff x="-277028" y="546100"/>
              <a:chExt cx="7346414" cy="828000"/>
            </a:xfrm>
            <a:grpFill/>
          </p:grpSpPr>
          <p:sp>
            <p:nvSpPr>
              <p:cNvPr id="6" name="object 25">
                <a:extLst>
                  <a:ext uri="{FF2B5EF4-FFF2-40B4-BE49-F238E27FC236}">
                    <a16:creationId xmlns:a16="http://schemas.microsoft.com/office/drawing/2014/main" id="{30D1AED9-ED2B-CFE7-374B-C5A89351340D}"/>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Times New Roman"/>
                  <a:cs typeface="Times New Roman"/>
                </a:endParaRPr>
              </a:p>
            </p:txBody>
          </p:sp>
          <p:sp>
            <p:nvSpPr>
              <p:cNvPr id="7" name="object 25">
                <a:extLst>
                  <a:ext uri="{FF2B5EF4-FFF2-40B4-BE49-F238E27FC236}">
                    <a16:creationId xmlns:a16="http://schemas.microsoft.com/office/drawing/2014/main" id="{F7724148-EC95-3697-DAD1-0DBE371BB79D}"/>
                  </a:ext>
                </a:extLst>
              </p:cNvPr>
              <p:cNvSpPr/>
              <p:nvPr/>
            </p:nvSpPr>
            <p:spPr>
              <a:xfrm>
                <a:off x="-277028" y="546100"/>
                <a:ext cx="7346414"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nchor="t"/>
              <a:lstStyle/>
              <a:p>
                <a:endParaRPr lang="en-US">
                  <a:highlight>
                    <a:srgbClr val="FFBF00"/>
                  </a:highlight>
                </a:endParaRPr>
              </a:p>
            </p:txBody>
          </p:sp>
        </p:grpSp>
      </p:grpSp>
      <p:sp>
        <p:nvSpPr>
          <p:cNvPr id="11" name="TextBox 10">
            <a:extLst>
              <a:ext uri="{FF2B5EF4-FFF2-40B4-BE49-F238E27FC236}">
                <a16:creationId xmlns:a16="http://schemas.microsoft.com/office/drawing/2014/main" id="{FA819559-7BE8-8E3A-D6A5-3E98FF2C7E0F}"/>
              </a:ext>
            </a:extLst>
          </p:cNvPr>
          <p:cNvSpPr txBox="1"/>
          <p:nvPr/>
        </p:nvSpPr>
        <p:spPr>
          <a:xfrm>
            <a:off x="-2055" y="1348063"/>
            <a:ext cx="18678468" cy="91204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b="1">
              <a:highlight>
                <a:srgbClr val="FFFF00"/>
              </a:highlight>
              <a:ea typeface="+mn-lt"/>
              <a:cs typeface="+mn-lt"/>
            </a:endParaRPr>
          </a:p>
          <a:p>
            <a:endParaRPr lang="en-US" sz="2800">
              <a:ea typeface="+mn-lt"/>
              <a:cs typeface="+mn-lt"/>
            </a:endParaRPr>
          </a:p>
          <a:p>
            <a:r>
              <a:rPr lang="en-US" sz="4400" b="1">
                <a:highlight>
                  <a:srgbClr val="00FFFF"/>
                </a:highlight>
                <a:ea typeface="+mn-lt"/>
                <a:cs typeface="+mn-lt"/>
              </a:rPr>
              <a:t>Expanding professional learning for all involved in NYC Reads </a:t>
            </a:r>
          </a:p>
          <a:p>
            <a:endParaRPr lang="en-US" sz="2800" b="1">
              <a:highlight>
                <a:srgbClr val="FFFF00"/>
              </a:highlight>
              <a:ea typeface="+mn-lt"/>
              <a:cs typeface="+mn-lt"/>
            </a:endParaRPr>
          </a:p>
          <a:p>
            <a:pPr algn="l">
              <a:lnSpc>
                <a:spcPct val="150000"/>
              </a:lnSpc>
              <a:spcBef>
                <a:spcPts val="750"/>
              </a:spcBef>
              <a:spcAft>
                <a:spcPts val="750"/>
              </a:spcAft>
              <a:buFont typeface="Arial" panose="020B0604020202020204" pitchFamily="34" charset="0"/>
              <a:buChar char="•"/>
            </a:pPr>
            <a:r>
              <a:rPr lang="en-US" sz="2800" b="1" i="0" u="none" strike="noStrike">
                <a:solidFill>
                  <a:srgbClr val="188AD8"/>
                </a:solidFill>
                <a:effectLst/>
                <a:latin typeface="Segoe UI" panose="020B0502040204020203" pitchFamily="34" charset="0"/>
              </a:rPr>
              <a:t>Targeted Strategies</a:t>
            </a:r>
            <a:r>
              <a:rPr lang="en-US" sz="2800" b="0" i="0" u="none" strike="noStrike">
                <a:solidFill>
                  <a:srgbClr val="188AD8"/>
                </a:solidFill>
                <a:effectLst/>
                <a:latin typeface="Segoe UI" panose="020B0502040204020203" pitchFamily="34" charset="0"/>
              </a:rPr>
              <a:t>: Professional learning will focus on practical strategies using existing curriculum tools.</a:t>
            </a:r>
          </a:p>
          <a:p>
            <a:pPr algn="l">
              <a:lnSpc>
                <a:spcPct val="150000"/>
              </a:lnSpc>
              <a:spcBef>
                <a:spcPts val="750"/>
              </a:spcBef>
              <a:spcAft>
                <a:spcPts val="750"/>
              </a:spcAft>
              <a:buFont typeface="Arial" panose="020B0604020202020204" pitchFamily="34" charset="0"/>
              <a:buChar char="•"/>
            </a:pPr>
            <a:r>
              <a:rPr lang="en-US" sz="2800" b="1" i="0" u="none" strike="noStrike">
                <a:solidFill>
                  <a:srgbClr val="188AD8"/>
                </a:solidFill>
                <a:effectLst/>
                <a:latin typeface="Segoe UI" panose="020B0502040204020203" pitchFamily="34" charset="0"/>
              </a:rPr>
              <a:t>Support for All</a:t>
            </a:r>
            <a:r>
              <a:rPr lang="en-US" sz="2800" b="0" i="0" u="none" strike="noStrike">
                <a:solidFill>
                  <a:srgbClr val="188AD8"/>
                </a:solidFill>
                <a:effectLst/>
                <a:latin typeface="Segoe UI" panose="020B0502040204020203" pitchFamily="34" charset="0"/>
              </a:rPr>
              <a:t>: Training will support superintendents, district teams, school leaders, and teachers to meet diverse student needs.</a:t>
            </a:r>
          </a:p>
          <a:p>
            <a:pPr algn="l">
              <a:lnSpc>
                <a:spcPct val="150000"/>
              </a:lnSpc>
              <a:spcBef>
                <a:spcPts val="750"/>
              </a:spcBef>
              <a:spcAft>
                <a:spcPts val="750"/>
              </a:spcAft>
              <a:buFont typeface="Arial" panose="020B0604020202020204" pitchFamily="34" charset="0"/>
              <a:buChar char="•"/>
            </a:pPr>
            <a:r>
              <a:rPr lang="en-US" sz="2800" b="1" i="0" u="none" strike="noStrike">
                <a:solidFill>
                  <a:srgbClr val="188AD8"/>
                </a:solidFill>
                <a:effectLst/>
                <a:latin typeface="Segoe UI" panose="020B0502040204020203" pitchFamily="34" charset="0"/>
              </a:rPr>
              <a:t>Resource Identification</a:t>
            </a:r>
            <a:r>
              <a:rPr lang="en-US" sz="2800" b="0" i="0" u="none" strike="noStrike">
                <a:solidFill>
                  <a:srgbClr val="188AD8"/>
                </a:solidFill>
                <a:effectLst/>
                <a:latin typeface="Segoe UI" panose="020B0502040204020203" pitchFamily="34" charset="0"/>
              </a:rPr>
              <a:t>: Emphasis on identifying and using embedded curriculum resources.</a:t>
            </a:r>
          </a:p>
          <a:p>
            <a:pPr algn="l">
              <a:lnSpc>
                <a:spcPct val="150000"/>
              </a:lnSpc>
              <a:spcBef>
                <a:spcPts val="750"/>
              </a:spcBef>
              <a:spcAft>
                <a:spcPts val="750"/>
              </a:spcAft>
              <a:buFont typeface="Arial" panose="020B0604020202020204" pitchFamily="34" charset="0"/>
              <a:buChar char="•"/>
            </a:pPr>
            <a:r>
              <a:rPr lang="en-US" sz="2800" b="1" i="0" u="none" strike="noStrike">
                <a:solidFill>
                  <a:srgbClr val="188AD8"/>
                </a:solidFill>
                <a:effectLst/>
                <a:latin typeface="Segoe UI" panose="020B0502040204020203" pitchFamily="34" charset="0"/>
              </a:rPr>
              <a:t>Feedback-Driven</a:t>
            </a:r>
            <a:r>
              <a:rPr lang="en-US" sz="2800" b="0" i="0" u="none" strike="noStrike">
                <a:solidFill>
                  <a:srgbClr val="188AD8"/>
                </a:solidFill>
                <a:effectLst/>
                <a:latin typeface="Segoe UI" panose="020B0502040204020203" pitchFamily="34" charset="0"/>
              </a:rPr>
              <a:t>: Opportunities will address feedback, especially for English Language Learners and Students with Disabilities.</a:t>
            </a:r>
          </a:p>
          <a:p>
            <a:pPr algn="l">
              <a:lnSpc>
                <a:spcPct val="150000"/>
              </a:lnSpc>
              <a:spcBef>
                <a:spcPts val="750"/>
              </a:spcBef>
              <a:spcAft>
                <a:spcPts val="750"/>
              </a:spcAft>
              <a:buFont typeface="Arial" panose="020B0604020202020204" pitchFamily="34" charset="0"/>
              <a:buChar char="•"/>
            </a:pPr>
            <a:r>
              <a:rPr lang="en-US" sz="2800" b="1" i="0" u="none" strike="noStrike">
                <a:solidFill>
                  <a:srgbClr val="188AD8"/>
                </a:solidFill>
                <a:effectLst/>
                <a:latin typeface="Segoe UI" panose="020B0502040204020203" pitchFamily="34" charset="0"/>
              </a:rPr>
              <a:t>Shared Goal</a:t>
            </a:r>
            <a:r>
              <a:rPr lang="en-US" sz="2800" b="0" i="0" u="none" strike="noStrike">
                <a:solidFill>
                  <a:srgbClr val="188AD8"/>
                </a:solidFill>
                <a:effectLst/>
                <a:latin typeface="Segoe UI" panose="020B0502040204020203" pitchFamily="34" charset="0"/>
              </a:rPr>
              <a:t>: Aim to ensure all students graduate as proficient readers and learners, providing clarity to districts and educators.</a:t>
            </a:r>
          </a:p>
          <a:p>
            <a:endParaRPr lang="en-US" sz="2800">
              <a:ea typeface="Calibri"/>
              <a:cs typeface="Calibri"/>
            </a:endParaRPr>
          </a:p>
          <a:p>
            <a:endParaRPr lang="en-US" sz="2800">
              <a:ea typeface="Calibri"/>
              <a:cs typeface="Calibri"/>
            </a:endParaRPr>
          </a:p>
        </p:txBody>
      </p:sp>
      <p:sp>
        <p:nvSpPr>
          <p:cNvPr id="12" name="TextBox 11">
            <a:extLst>
              <a:ext uri="{FF2B5EF4-FFF2-40B4-BE49-F238E27FC236}">
                <a16:creationId xmlns:a16="http://schemas.microsoft.com/office/drawing/2014/main" id="{03B013E6-A953-B7D9-849F-C51C0C7A601B}"/>
              </a:ext>
            </a:extLst>
          </p:cNvPr>
          <p:cNvSpPr txBox="1"/>
          <p:nvPr/>
        </p:nvSpPr>
        <p:spPr>
          <a:xfrm>
            <a:off x="434711" y="175836"/>
            <a:ext cx="1372247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t>NYCPS Chancellor </a:t>
            </a:r>
            <a:r>
              <a:rPr lang="en-US" sz="6000" b="1" err="1"/>
              <a:t>Avilles</a:t>
            </a:r>
            <a:r>
              <a:rPr lang="en-US" sz="6000" b="1"/>
              <a:t> – Update</a:t>
            </a:r>
            <a:endParaRPr lang="en-US"/>
          </a:p>
        </p:txBody>
      </p:sp>
    </p:spTree>
    <p:extLst>
      <p:ext uri="{BB962C8B-B14F-4D97-AF65-F5344CB8AC3E}">
        <p14:creationId xmlns:p14="http://schemas.microsoft.com/office/powerpoint/2010/main" val="201885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03777B2-D892-AEEF-541E-83EA93A4171A}"/>
              </a:ext>
            </a:extLst>
          </p:cNvPr>
          <p:cNvGrpSpPr/>
          <p:nvPr/>
        </p:nvGrpSpPr>
        <p:grpSpPr>
          <a:xfrm>
            <a:off x="0" y="122444"/>
            <a:ext cx="13420578" cy="1225244"/>
            <a:chOff x="-1" y="546100"/>
            <a:chExt cx="7755187" cy="828000"/>
          </a:xfrm>
          <a:solidFill>
            <a:srgbClr val="FFFF00"/>
          </a:solidFill>
        </p:grpSpPr>
        <p:grpSp>
          <p:nvGrpSpPr>
            <p:cNvPr id="4" name="Group 3">
              <a:extLst>
                <a:ext uri="{FF2B5EF4-FFF2-40B4-BE49-F238E27FC236}">
                  <a16:creationId xmlns:a16="http://schemas.microsoft.com/office/drawing/2014/main" id="{50C736A4-52C6-2E0D-2024-BCE359D75BBC}"/>
                </a:ext>
              </a:extLst>
            </p:cNvPr>
            <p:cNvGrpSpPr/>
            <p:nvPr/>
          </p:nvGrpSpPr>
          <p:grpSpPr>
            <a:xfrm>
              <a:off x="-1" y="546100"/>
              <a:ext cx="3942557" cy="828000"/>
              <a:chOff x="-1" y="546100"/>
              <a:chExt cx="3942557" cy="828000"/>
            </a:xfrm>
            <a:grpFill/>
          </p:grpSpPr>
          <p:sp>
            <p:nvSpPr>
              <p:cNvPr id="8" name="object 25">
                <a:extLst>
                  <a:ext uri="{FF2B5EF4-FFF2-40B4-BE49-F238E27FC236}">
                    <a16:creationId xmlns:a16="http://schemas.microsoft.com/office/drawing/2014/main" id="{E39985C1-EC16-7D34-69F5-9F567733688B}"/>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lstStyle/>
              <a:p>
                <a:endParaRPr>
                  <a:highlight>
                    <a:srgbClr val="FFBF00"/>
                  </a:highlight>
                  <a:latin typeface="Times New Roman"/>
                  <a:cs typeface="Times New Roman"/>
                </a:endParaRPr>
              </a:p>
            </p:txBody>
          </p:sp>
          <p:sp>
            <p:nvSpPr>
              <p:cNvPr id="9" name="object 25">
                <a:extLst>
                  <a:ext uri="{FF2B5EF4-FFF2-40B4-BE49-F238E27FC236}">
                    <a16:creationId xmlns:a16="http://schemas.microsoft.com/office/drawing/2014/main" id="{0BC2CD75-44CE-79FD-10B3-5FC35415099D}"/>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Times New Roman"/>
                  <a:cs typeface="Times New Roman"/>
                </a:endParaRPr>
              </a:p>
            </p:txBody>
          </p:sp>
        </p:grpSp>
        <p:grpSp>
          <p:nvGrpSpPr>
            <p:cNvPr id="5" name="Group 4">
              <a:extLst>
                <a:ext uri="{FF2B5EF4-FFF2-40B4-BE49-F238E27FC236}">
                  <a16:creationId xmlns:a16="http://schemas.microsoft.com/office/drawing/2014/main" id="{9B584E2A-983E-2876-FCB2-4C5A51B8AE1D}"/>
                </a:ext>
              </a:extLst>
            </p:cNvPr>
            <p:cNvGrpSpPr/>
            <p:nvPr/>
          </p:nvGrpSpPr>
          <p:grpSpPr>
            <a:xfrm>
              <a:off x="408772" y="546100"/>
              <a:ext cx="7346414" cy="828000"/>
              <a:chOff x="-277028" y="546100"/>
              <a:chExt cx="7346414" cy="828000"/>
            </a:xfrm>
            <a:grpFill/>
          </p:grpSpPr>
          <p:sp>
            <p:nvSpPr>
              <p:cNvPr id="6" name="object 25">
                <a:extLst>
                  <a:ext uri="{FF2B5EF4-FFF2-40B4-BE49-F238E27FC236}">
                    <a16:creationId xmlns:a16="http://schemas.microsoft.com/office/drawing/2014/main" id="{30D1AED9-ED2B-CFE7-374B-C5A89351340D}"/>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Times New Roman"/>
                  <a:cs typeface="Times New Roman"/>
                </a:endParaRPr>
              </a:p>
            </p:txBody>
          </p:sp>
          <p:sp>
            <p:nvSpPr>
              <p:cNvPr id="7" name="object 25">
                <a:extLst>
                  <a:ext uri="{FF2B5EF4-FFF2-40B4-BE49-F238E27FC236}">
                    <a16:creationId xmlns:a16="http://schemas.microsoft.com/office/drawing/2014/main" id="{F7724148-EC95-3697-DAD1-0DBE371BB79D}"/>
                  </a:ext>
                </a:extLst>
              </p:cNvPr>
              <p:cNvSpPr/>
              <p:nvPr/>
            </p:nvSpPr>
            <p:spPr>
              <a:xfrm>
                <a:off x="-277028" y="546100"/>
                <a:ext cx="7346414"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nchor="t"/>
              <a:lstStyle/>
              <a:p>
                <a:endParaRPr lang="en-US">
                  <a:highlight>
                    <a:srgbClr val="FFBF00"/>
                  </a:highlight>
                </a:endParaRPr>
              </a:p>
            </p:txBody>
          </p:sp>
        </p:grpSp>
      </p:grpSp>
      <p:sp>
        <p:nvSpPr>
          <p:cNvPr id="11" name="TextBox 10">
            <a:extLst>
              <a:ext uri="{FF2B5EF4-FFF2-40B4-BE49-F238E27FC236}">
                <a16:creationId xmlns:a16="http://schemas.microsoft.com/office/drawing/2014/main" id="{FA819559-7BE8-8E3A-D6A5-3E98FF2C7E0F}"/>
              </a:ext>
            </a:extLst>
          </p:cNvPr>
          <p:cNvSpPr txBox="1"/>
          <p:nvPr/>
        </p:nvSpPr>
        <p:spPr>
          <a:xfrm>
            <a:off x="326803" y="3081906"/>
            <a:ext cx="18678468" cy="71711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1D35"/>
                </a:solidFill>
                <a:highlight>
                  <a:srgbClr val="FFFF00"/>
                </a:highlight>
                <a:latin typeface="Segoe UI"/>
                <a:ea typeface="+mn-lt"/>
                <a:cs typeface="+mn-lt"/>
              </a:rPr>
              <a:t>STRATEGIES:</a:t>
            </a:r>
          </a:p>
          <a:p>
            <a:endParaRPr lang="en-US" sz="2000" b="1">
              <a:solidFill>
                <a:srgbClr val="001D35"/>
              </a:solidFill>
              <a:latin typeface="Segoe UI"/>
              <a:ea typeface="+mn-lt"/>
              <a:cs typeface="+mn-lt"/>
            </a:endParaRPr>
          </a:p>
          <a:p>
            <a:r>
              <a:rPr lang="en-US" sz="2000" b="1">
                <a:solidFill>
                  <a:srgbClr val="001D35"/>
                </a:solidFill>
                <a:latin typeface="Segoe UI"/>
                <a:ea typeface="+mn-lt"/>
                <a:cs typeface="Segoe UI"/>
              </a:rPr>
              <a:t>Model reading behavior:</a:t>
            </a:r>
            <a:endParaRPr lang="en-US" sz="2000">
              <a:solidFill>
                <a:srgbClr val="000000"/>
              </a:solidFill>
              <a:latin typeface="Segoe UI"/>
              <a:ea typeface="+mn-lt"/>
              <a:cs typeface="Segoe UI"/>
            </a:endParaRPr>
          </a:p>
          <a:p>
            <a:r>
              <a:rPr lang="en-US" sz="2000">
                <a:solidFill>
                  <a:srgbClr val="000000"/>
                </a:solidFill>
                <a:latin typeface="Segoe UI"/>
                <a:ea typeface="+mn-lt"/>
                <a:cs typeface="Segoe UI"/>
              </a:rPr>
              <a:t>Show your child that you enjoy reading by reading yourself in front of them. </a:t>
            </a:r>
            <a:endParaRPr lang="en-US"/>
          </a:p>
          <a:p>
            <a:endParaRPr lang="en-US" sz="2000">
              <a:solidFill>
                <a:srgbClr val="000000"/>
              </a:solidFill>
              <a:latin typeface="Segoe UI"/>
              <a:ea typeface="+mn-lt"/>
              <a:cs typeface="Segoe UI"/>
            </a:endParaRPr>
          </a:p>
          <a:p>
            <a:r>
              <a:rPr lang="en-US" sz="2000" b="1">
                <a:solidFill>
                  <a:srgbClr val="001D35"/>
                </a:solidFill>
                <a:latin typeface="Segoe UI"/>
                <a:ea typeface="+mn-lt"/>
                <a:cs typeface="+mn-lt"/>
              </a:rPr>
              <a:t>Read aloud regularly:</a:t>
            </a:r>
            <a:endParaRPr lang="en-US" sz="2000">
              <a:latin typeface="Segoe UI"/>
              <a:cs typeface="Segoe UI"/>
            </a:endParaRPr>
          </a:p>
          <a:p>
            <a:r>
              <a:rPr lang="en-US" sz="2000">
                <a:latin typeface="Segoe UI"/>
                <a:ea typeface="+mn-lt"/>
                <a:cs typeface="+mn-lt"/>
              </a:rPr>
              <a:t>Make reading a daily routine, even if the child can read independently, as it helps with comprehension and exposure to different writing styles. </a:t>
            </a:r>
            <a:endParaRPr lang="en-US" sz="2000">
              <a:latin typeface="Segoe UI"/>
              <a:cs typeface="Segoe UI"/>
            </a:endParaRPr>
          </a:p>
          <a:p>
            <a:pPr marL="342900" indent="-342900">
              <a:buFont typeface="Arial"/>
              <a:buChar char="•"/>
            </a:pPr>
            <a:r>
              <a:rPr lang="en-US" sz="2000">
                <a:solidFill>
                  <a:srgbClr val="000000"/>
                </a:solidFill>
                <a:latin typeface="Segoe UI"/>
                <a:ea typeface="+mn-lt"/>
                <a:cs typeface="+mn-lt"/>
              </a:rPr>
              <a:t>Ask Questions about the TEXT - </a:t>
            </a:r>
            <a:r>
              <a:rPr lang="en-US" sz="2000">
                <a:solidFill>
                  <a:srgbClr val="000000"/>
                </a:solidFill>
                <a:latin typeface="Segoe UI"/>
                <a:ea typeface="+mn-lt"/>
                <a:cs typeface="Segoe UI"/>
              </a:rPr>
              <a:t>Encourage critical thinking by asking open-ended questions about the story, characters, and plot. </a:t>
            </a:r>
          </a:p>
          <a:p>
            <a:pPr marL="285750" indent="-285750">
              <a:buFont typeface="Arial"/>
              <a:buChar char="•"/>
            </a:pPr>
            <a:r>
              <a:rPr lang="en-US" sz="2000">
                <a:solidFill>
                  <a:srgbClr val="001D35"/>
                </a:solidFill>
                <a:latin typeface="Segoe UI"/>
                <a:ea typeface="+mn-lt"/>
                <a:cs typeface="Segoe UI"/>
              </a:rPr>
              <a:t>Discuss vocabulary</a:t>
            </a:r>
            <a:r>
              <a:rPr lang="en-US" sz="2000" b="1">
                <a:solidFill>
                  <a:srgbClr val="001D35"/>
                </a:solidFill>
                <a:latin typeface="Segoe UI"/>
                <a:ea typeface="+mn-lt"/>
                <a:cs typeface="Segoe UI"/>
              </a:rPr>
              <a:t> - </a:t>
            </a:r>
            <a:r>
              <a:rPr lang="en-US" sz="2000">
                <a:solidFill>
                  <a:srgbClr val="000000"/>
                </a:solidFill>
                <a:latin typeface="Segoe UI"/>
                <a:ea typeface="+mn-lt"/>
                <a:cs typeface="Segoe UI"/>
              </a:rPr>
              <a:t>Explain new words encountered while reading and incorporate them into conversation. </a:t>
            </a:r>
          </a:p>
          <a:p>
            <a:pPr marL="285750" indent="-285750">
              <a:buFont typeface="Arial"/>
              <a:buChar char="•"/>
            </a:pPr>
            <a:r>
              <a:rPr lang="en-US" sz="2000">
                <a:solidFill>
                  <a:srgbClr val="001D35"/>
                </a:solidFill>
                <a:latin typeface="Segoe UI"/>
                <a:ea typeface="+mn-lt"/>
                <a:cs typeface="Segoe UI"/>
              </a:rPr>
              <a:t>Practice shared reading</a:t>
            </a:r>
            <a:r>
              <a:rPr lang="en-US" sz="2000" b="1">
                <a:solidFill>
                  <a:srgbClr val="001D35"/>
                </a:solidFill>
                <a:latin typeface="Segoe UI"/>
                <a:ea typeface="+mn-lt"/>
                <a:cs typeface="Segoe UI"/>
              </a:rPr>
              <a:t> - </a:t>
            </a:r>
            <a:r>
              <a:rPr lang="en-US" sz="2000">
                <a:solidFill>
                  <a:srgbClr val="000000"/>
                </a:solidFill>
                <a:latin typeface="Segoe UI"/>
                <a:ea typeface="+mn-lt"/>
                <a:cs typeface="Segoe UI"/>
              </a:rPr>
              <a:t>Take turns reading sections of a book together, pointing to words as you read. </a:t>
            </a:r>
          </a:p>
          <a:p>
            <a:pPr marL="285750" indent="-285750">
              <a:buFont typeface="Arial"/>
              <a:buChar char="•"/>
            </a:pPr>
            <a:r>
              <a:rPr lang="en-US" sz="2000">
                <a:solidFill>
                  <a:srgbClr val="001D35"/>
                </a:solidFill>
                <a:latin typeface="Segoe UI"/>
                <a:ea typeface="+mn-lt"/>
                <a:cs typeface="Segoe UI"/>
              </a:rPr>
              <a:t>Encourage independent reading - </a:t>
            </a:r>
            <a:r>
              <a:rPr lang="en-US" sz="2000">
                <a:solidFill>
                  <a:srgbClr val="000000"/>
                </a:solidFill>
                <a:latin typeface="Segoe UI"/>
                <a:ea typeface="+mn-lt"/>
                <a:cs typeface="Segoe UI"/>
              </a:rPr>
              <a:t>Give your child time to read independently, allowing them to choose books that interest them.</a:t>
            </a:r>
            <a:endParaRPr lang="en-US"/>
          </a:p>
          <a:p>
            <a:endParaRPr lang="en-US" sz="2000">
              <a:solidFill>
                <a:srgbClr val="000000"/>
              </a:solidFill>
              <a:latin typeface="Segoe UI"/>
              <a:ea typeface="+mn-lt"/>
              <a:cs typeface="+mn-lt"/>
            </a:endParaRPr>
          </a:p>
          <a:p>
            <a:r>
              <a:rPr lang="en-US" sz="2000" b="1">
                <a:solidFill>
                  <a:srgbClr val="001D35"/>
                </a:solidFill>
                <a:latin typeface="Segoe UI"/>
                <a:ea typeface="+mn-lt"/>
                <a:cs typeface="+mn-lt"/>
              </a:rPr>
              <a:t>Choose engaging books:</a:t>
            </a:r>
            <a:endParaRPr lang="en-US" sz="2000">
              <a:latin typeface="Segoe UI"/>
              <a:cs typeface="Segoe UI"/>
            </a:endParaRPr>
          </a:p>
          <a:p>
            <a:r>
              <a:rPr lang="en-US" sz="2000">
                <a:latin typeface="Segoe UI"/>
                <a:ea typeface="+mn-lt"/>
                <a:cs typeface="+mn-lt"/>
              </a:rPr>
              <a:t>Select books that match your child's interests and reading level to make the experience more enjoyable. </a:t>
            </a:r>
            <a:endParaRPr lang="en-US" sz="2000">
              <a:latin typeface="Segoe UI"/>
              <a:cs typeface="Segoe UI"/>
            </a:endParaRPr>
          </a:p>
          <a:p>
            <a:pPr marL="342900" indent="-342900">
              <a:buFont typeface="Arial"/>
              <a:buChar char="•"/>
            </a:pPr>
            <a:r>
              <a:rPr lang="en-US" sz="2000">
                <a:solidFill>
                  <a:srgbClr val="001D35"/>
                </a:solidFill>
                <a:latin typeface="Segoe UI"/>
                <a:ea typeface="+mn-lt"/>
                <a:cs typeface="+mn-lt"/>
              </a:rPr>
              <a:t>Play word games - </a:t>
            </a:r>
            <a:r>
              <a:rPr lang="en-US" sz="2000">
                <a:latin typeface="Segoe UI"/>
                <a:ea typeface="+mn-lt"/>
                <a:cs typeface="+mn-lt"/>
              </a:rPr>
              <a:t>Engage in activities like word puzzles, rhyming games, and other word-based games to strengthen vocabulary and phonics skills. </a:t>
            </a:r>
            <a:endParaRPr lang="en-US" sz="2000">
              <a:latin typeface="Segoe UI"/>
              <a:cs typeface="Segoe UI"/>
            </a:endParaRPr>
          </a:p>
          <a:p>
            <a:pPr marL="342900" indent="-342900">
              <a:buFont typeface="Arial"/>
              <a:buChar char="•"/>
            </a:pPr>
            <a:r>
              <a:rPr lang="en-US" sz="2000">
                <a:solidFill>
                  <a:srgbClr val="001D35"/>
                </a:solidFill>
                <a:latin typeface="Segoe UI"/>
                <a:ea typeface="+mn-lt"/>
                <a:cs typeface="+mn-lt"/>
              </a:rPr>
              <a:t>Create a reading environment -</a:t>
            </a:r>
            <a:r>
              <a:rPr lang="en-US" sz="2000">
                <a:latin typeface="Segoe UI"/>
                <a:ea typeface="+mn-lt"/>
                <a:cs typeface="+mn-lt"/>
              </a:rPr>
              <a:t>Designate a quiet, comfortable space with easy access to books for reading time. </a:t>
            </a:r>
            <a:endParaRPr lang="en-US" sz="2000">
              <a:latin typeface="Segoe UI"/>
              <a:cs typeface="Segoe UI"/>
            </a:endParaRPr>
          </a:p>
          <a:p>
            <a:endParaRPr lang="en-US" sz="2000">
              <a:latin typeface="Segoe UI"/>
              <a:cs typeface="Segoe UI"/>
            </a:endParaRPr>
          </a:p>
          <a:p>
            <a:r>
              <a:rPr lang="en-US" sz="2000" b="1">
                <a:solidFill>
                  <a:srgbClr val="001D35"/>
                </a:solidFill>
                <a:ea typeface="+mn-lt"/>
                <a:cs typeface="+mn-lt"/>
              </a:rPr>
              <a:t>Be patient and supportive:</a:t>
            </a:r>
            <a:endParaRPr lang="en-US"/>
          </a:p>
          <a:p>
            <a:r>
              <a:rPr lang="en-US" sz="2000">
                <a:ea typeface="+mn-lt"/>
                <a:cs typeface="+mn-lt"/>
              </a:rPr>
              <a:t>Celebrate small achievements and provide positive feedback to keep your child motivated. </a:t>
            </a:r>
            <a:endParaRPr lang="en-US"/>
          </a:p>
          <a:p>
            <a:pPr marL="342900" indent="-342900">
              <a:buFont typeface="Arial"/>
              <a:buChar char="•"/>
            </a:pPr>
            <a:r>
              <a:rPr lang="en-US" sz="2000">
                <a:solidFill>
                  <a:srgbClr val="001D35"/>
                </a:solidFill>
                <a:ea typeface="+mn-lt"/>
                <a:cs typeface="+mn-lt"/>
              </a:rPr>
              <a:t>Collaborate with the teacher - </a:t>
            </a:r>
            <a:r>
              <a:rPr lang="en-US" sz="2000">
                <a:ea typeface="+mn-lt"/>
                <a:cs typeface="+mn-lt"/>
              </a:rPr>
              <a:t>Stay informed about your child's reading progress at school and discuss strategies to support their learning at home</a:t>
            </a:r>
            <a:endParaRPr lang="en-US">
              <a:ea typeface="Calibri" panose="020F0502020204030204"/>
              <a:cs typeface="Calibri" panose="020F0502020204030204"/>
            </a:endParaRPr>
          </a:p>
          <a:p>
            <a:pPr marL="342900" indent="-342900">
              <a:buFont typeface="Arial"/>
              <a:buChar char="•"/>
            </a:pPr>
            <a:endParaRPr lang="en-US" sz="2000">
              <a:latin typeface="Calibri"/>
              <a:ea typeface="Calibri"/>
              <a:cs typeface="Calibri"/>
            </a:endParaRPr>
          </a:p>
          <a:p>
            <a:r>
              <a:rPr lang="en-US" sz="2000" b="1">
                <a:latin typeface="Calibri"/>
                <a:ea typeface="Calibri"/>
                <a:cs typeface="Calibri"/>
              </a:rPr>
              <a:t>Resource:</a:t>
            </a:r>
            <a:r>
              <a:rPr lang="en-US" sz="2000">
                <a:latin typeface="Calibri"/>
                <a:ea typeface="Calibri"/>
                <a:cs typeface="Calibri"/>
              </a:rPr>
              <a:t> </a:t>
            </a:r>
            <a:r>
              <a:rPr lang="en-US" sz="2000">
                <a:ea typeface="+mn-lt"/>
                <a:cs typeface="+mn-lt"/>
                <a:hlinkClick r:id="rId2"/>
              </a:rPr>
              <a:t>Parent strategies for improving their child’s reading and writing</a:t>
            </a:r>
            <a:endParaRPr lang="en-US" sz="2000">
              <a:latin typeface="Calibri"/>
              <a:ea typeface="Calibri"/>
              <a:cs typeface="Calibri"/>
            </a:endParaRPr>
          </a:p>
          <a:p>
            <a:endParaRPr lang="en-US" sz="2000" b="1">
              <a:latin typeface="Segoe UI"/>
              <a:ea typeface="Calibri"/>
              <a:cs typeface="Calibri"/>
            </a:endParaRPr>
          </a:p>
        </p:txBody>
      </p:sp>
      <p:sp>
        <p:nvSpPr>
          <p:cNvPr id="12" name="TextBox 11">
            <a:extLst>
              <a:ext uri="{FF2B5EF4-FFF2-40B4-BE49-F238E27FC236}">
                <a16:creationId xmlns:a16="http://schemas.microsoft.com/office/drawing/2014/main" id="{03B013E6-A953-B7D9-849F-C51C0C7A601B}"/>
              </a:ext>
            </a:extLst>
          </p:cNvPr>
          <p:cNvSpPr txBox="1"/>
          <p:nvPr/>
        </p:nvSpPr>
        <p:spPr>
          <a:xfrm>
            <a:off x="434711" y="175836"/>
            <a:ext cx="1372247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t>Reading Strategies @ HOME:</a:t>
            </a:r>
            <a:endParaRPr lang="en-US" sz="6000" b="1">
              <a:ea typeface="Calibri"/>
              <a:cs typeface="Calibri"/>
            </a:endParaRPr>
          </a:p>
        </p:txBody>
      </p:sp>
      <p:sp>
        <p:nvSpPr>
          <p:cNvPr id="2" name="TextBox 1">
            <a:extLst>
              <a:ext uri="{FF2B5EF4-FFF2-40B4-BE49-F238E27FC236}">
                <a16:creationId xmlns:a16="http://schemas.microsoft.com/office/drawing/2014/main" id="{6A79E3D3-3219-BED6-3699-61D30D7CF66F}"/>
              </a:ext>
            </a:extLst>
          </p:cNvPr>
          <p:cNvSpPr txBox="1"/>
          <p:nvPr/>
        </p:nvSpPr>
        <p:spPr>
          <a:xfrm>
            <a:off x="330653" y="1590626"/>
            <a:ext cx="18373235"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a:solidFill>
                  <a:srgbClr val="FF0000"/>
                </a:solidFill>
                <a:latin typeface="Segoe UI"/>
                <a:cs typeface="Segoe UI"/>
              </a:rPr>
              <a:t>THE POWER OF READING: </a:t>
            </a:r>
            <a:r>
              <a:rPr lang="en-US" sz="2600" b="1">
                <a:solidFill>
                  <a:srgbClr val="001D35"/>
                </a:solidFill>
                <a:latin typeface="Segoe UI"/>
                <a:cs typeface="Segoe UI"/>
              </a:rPr>
              <a:t>Reading offers a variety of benefits including </a:t>
            </a:r>
            <a:r>
              <a:rPr lang="en-US" sz="2600" b="1">
                <a:latin typeface="Segoe UI"/>
                <a:cs typeface="Segoe UI"/>
              </a:rPr>
              <a:t>reducing stress, improving memory, increasing empathy, enhancing vocabulary, boosting focus and concentration, improving sleep quality, expanding knowledge, and potentially contributing to a longer life by preventing cognitive decline as you age</a:t>
            </a:r>
            <a:r>
              <a:rPr lang="en-US" sz="2600" b="1">
                <a:solidFill>
                  <a:srgbClr val="001D35"/>
                </a:solidFill>
                <a:latin typeface="Segoe UI"/>
                <a:cs typeface="Segoe UI"/>
              </a:rPr>
              <a:t>.</a:t>
            </a:r>
            <a:endParaRPr lang="en-US" sz="2600" b="1">
              <a:latin typeface="Segoe UI"/>
              <a:cs typeface="Segoe UI"/>
            </a:endParaRPr>
          </a:p>
        </p:txBody>
      </p:sp>
    </p:spTree>
    <p:extLst>
      <p:ext uri="{BB962C8B-B14F-4D97-AF65-F5344CB8AC3E}">
        <p14:creationId xmlns:p14="http://schemas.microsoft.com/office/powerpoint/2010/main" val="109055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178AB1-8CB4-45A3-9062-8FA23E8CC3F2}"/>
              </a:ext>
            </a:extLst>
          </p:cNvPr>
          <p:cNvGrpSpPr/>
          <p:nvPr/>
        </p:nvGrpSpPr>
        <p:grpSpPr>
          <a:xfrm>
            <a:off x="137101" y="242886"/>
            <a:ext cx="15760929" cy="1225244"/>
            <a:chOff x="-1" y="546100"/>
            <a:chExt cx="9773131" cy="828000"/>
          </a:xfrm>
          <a:solidFill>
            <a:srgbClr val="009EF3"/>
          </a:solidFill>
        </p:grpSpPr>
        <p:grpSp>
          <p:nvGrpSpPr>
            <p:cNvPr id="15" name="Group 14">
              <a:extLst>
                <a:ext uri="{FF2B5EF4-FFF2-40B4-BE49-F238E27FC236}">
                  <a16:creationId xmlns:a16="http://schemas.microsoft.com/office/drawing/2014/main" id="{690180E4-2DA3-4A53-9D76-F0FD54A89C99}"/>
                </a:ext>
              </a:extLst>
            </p:cNvPr>
            <p:cNvGrpSpPr/>
            <p:nvPr/>
          </p:nvGrpSpPr>
          <p:grpSpPr>
            <a:xfrm>
              <a:off x="-1" y="546100"/>
              <a:ext cx="3942557" cy="828000"/>
              <a:chOff x="-1" y="546100"/>
              <a:chExt cx="3942557" cy="828000"/>
            </a:xfrm>
            <a:grpFill/>
          </p:grpSpPr>
          <p:sp>
            <p:nvSpPr>
              <p:cNvPr id="18" name="object 25">
                <a:extLst>
                  <a:ext uri="{FF2B5EF4-FFF2-40B4-BE49-F238E27FC236}">
                    <a16:creationId xmlns:a16="http://schemas.microsoft.com/office/drawing/2014/main" id="{7CA90AAE-D612-48FE-910B-C266F9F166E3}"/>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latin typeface="Times New Roman"/>
                  <a:cs typeface="Times New Roman"/>
                </a:endParaRPr>
              </a:p>
            </p:txBody>
          </p:sp>
          <p:sp>
            <p:nvSpPr>
              <p:cNvPr id="19" name="object 25">
                <a:extLst>
                  <a:ext uri="{FF2B5EF4-FFF2-40B4-BE49-F238E27FC236}">
                    <a16:creationId xmlns:a16="http://schemas.microsoft.com/office/drawing/2014/main" id="{8B598FF6-A900-4144-B21C-815E1AE9780F}"/>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latin typeface="Times New Roman"/>
                  <a:cs typeface="Times New Roman"/>
                </a:endParaRPr>
              </a:p>
            </p:txBody>
          </p:sp>
        </p:grpSp>
        <p:grpSp>
          <p:nvGrpSpPr>
            <p:cNvPr id="20" name="Group 19">
              <a:extLst>
                <a:ext uri="{FF2B5EF4-FFF2-40B4-BE49-F238E27FC236}">
                  <a16:creationId xmlns:a16="http://schemas.microsoft.com/office/drawing/2014/main" id="{63BF25CA-CBCA-4729-956F-F8FCA95A8359}"/>
                </a:ext>
              </a:extLst>
            </p:cNvPr>
            <p:cNvGrpSpPr/>
            <p:nvPr/>
          </p:nvGrpSpPr>
          <p:grpSpPr>
            <a:xfrm>
              <a:off x="408771" y="546100"/>
              <a:ext cx="9364359" cy="828000"/>
              <a:chOff x="-277029" y="546100"/>
              <a:chExt cx="9364359" cy="828000"/>
            </a:xfrm>
            <a:grpFill/>
          </p:grpSpPr>
          <p:sp>
            <p:nvSpPr>
              <p:cNvPr id="21" name="object 25">
                <a:extLst>
                  <a:ext uri="{FF2B5EF4-FFF2-40B4-BE49-F238E27FC236}">
                    <a16:creationId xmlns:a16="http://schemas.microsoft.com/office/drawing/2014/main" id="{748C4CD0-A3F7-4A02-9D64-72135F4B81DD}"/>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latin typeface="Times New Roman"/>
                  <a:cs typeface="Times New Roman"/>
                </a:endParaRPr>
              </a:p>
            </p:txBody>
          </p:sp>
          <p:sp>
            <p:nvSpPr>
              <p:cNvPr id="22" name="object 25">
                <a:extLst>
                  <a:ext uri="{FF2B5EF4-FFF2-40B4-BE49-F238E27FC236}">
                    <a16:creationId xmlns:a16="http://schemas.microsoft.com/office/drawing/2014/main" id="{541A5C72-B819-45F8-8C42-690DF253DD65}"/>
                  </a:ext>
                </a:extLst>
              </p:cNvPr>
              <p:cNvSpPr/>
              <p:nvPr/>
            </p:nvSpPr>
            <p:spPr>
              <a:xfrm>
                <a:off x="-277029" y="546100"/>
                <a:ext cx="9364359"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nchor="t"/>
              <a:lstStyle/>
              <a:p>
                <a:endParaRPr lang="en-US" sz="8000" b="1"/>
              </a:p>
            </p:txBody>
          </p:sp>
        </p:grpSp>
      </p:grpSp>
      <p:sp>
        <p:nvSpPr>
          <p:cNvPr id="3" name="TextBox 2">
            <a:extLst>
              <a:ext uri="{FF2B5EF4-FFF2-40B4-BE49-F238E27FC236}">
                <a16:creationId xmlns:a16="http://schemas.microsoft.com/office/drawing/2014/main" id="{FD843796-36E5-5CAE-5C09-7313A6D49424}"/>
              </a:ext>
            </a:extLst>
          </p:cNvPr>
          <p:cNvSpPr txBox="1"/>
          <p:nvPr/>
        </p:nvSpPr>
        <p:spPr>
          <a:xfrm>
            <a:off x="2903" y="1549600"/>
            <a:ext cx="18845881" cy="643894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pitchFamily="2" charset="2"/>
              <a:buChar char="v"/>
            </a:pPr>
            <a:endParaRPr lang="en-US" sz="2800">
              <a:ea typeface="+mn-lt"/>
              <a:cs typeface="+mn-lt"/>
            </a:endParaRPr>
          </a:p>
          <a:p>
            <a:pPr marL="457200" indent="-457200">
              <a:lnSpc>
                <a:spcPct val="150000"/>
              </a:lnSpc>
              <a:buFont typeface="Wingdings" pitchFamily="2" charset="2"/>
              <a:buChar char="Ø"/>
            </a:pPr>
            <a:r>
              <a:rPr lang="en-US" sz="3600" b="1">
                <a:solidFill>
                  <a:srgbClr val="188AD8"/>
                </a:solidFill>
                <a:ea typeface="Calibri"/>
                <a:cs typeface="Calibri"/>
              </a:rPr>
              <a:t>Teachers should focus on instruction, not extra data entry. Districts will use digital tools to eliminate redundant tasks and outdated practices, ensuring data is accessible within current curricula and digital platforms.</a:t>
            </a:r>
          </a:p>
          <a:p>
            <a:pPr marL="457200" indent="-457200">
              <a:buFont typeface="Wingdings" pitchFamily="2" charset="2"/>
              <a:buChar char="Ø"/>
            </a:pPr>
            <a:endParaRPr lang="en-US" sz="3600" b="1">
              <a:solidFill>
                <a:srgbClr val="188AD8"/>
              </a:solidFill>
              <a:ea typeface="Calibri"/>
              <a:cs typeface="Calibri"/>
            </a:endParaRPr>
          </a:p>
          <a:p>
            <a:pPr marL="457200" indent="-457200">
              <a:buFont typeface="Wingdings" pitchFamily="2" charset="2"/>
              <a:buChar char="Ø"/>
            </a:pPr>
            <a:endParaRPr lang="en-US" sz="2800" b="1">
              <a:solidFill>
                <a:srgbClr val="188AD8"/>
              </a:solidFill>
              <a:ea typeface="Calibri"/>
              <a:cs typeface="Calibri"/>
            </a:endParaRPr>
          </a:p>
          <a:p>
            <a:pPr marL="457200" indent="-457200">
              <a:buFont typeface="Wingdings" pitchFamily="2" charset="2"/>
              <a:buChar char="Ø"/>
            </a:pPr>
            <a:endParaRPr lang="en-US" sz="2800" b="1">
              <a:solidFill>
                <a:srgbClr val="188AD8"/>
              </a:solidFill>
              <a:ea typeface="Calibri"/>
              <a:cs typeface="Calibri"/>
            </a:endParaRPr>
          </a:p>
          <a:p>
            <a:pPr marL="457200" indent="-457200">
              <a:buFont typeface="Wingdings" pitchFamily="2" charset="2"/>
              <a:buChar char="Ø"/>
            </a:pPr>
            <a:endParaRPr lang="en-US" sz="2800" b="1">
              <a:solidFill>
                <a:srgbClr val="188AD8"/>
              </a:solidFill>
              <a:ea typeface="Calibri"/>
              <a:cs typeface="Calibri"/>
            </a:endParaRPr>
          </a:p>
          <a:p>
            <a:pPr marL="457200" indent="-457200">
              <a:lnSpc>
                <a:spcPct val="150000"/>
              </a:lnSpc>
              <a:buFont typeface="Wingdings" pitchFamily="2" charset="2"/>
              <a:buChar char="Ø"/>
            </a:pPr>
            <a:r>
              <a:rPr lang="en-US" sz="3600" b="1" i="0" u="none" strike="noStrike">
                <a:solidFill>
                  <a:srgbClr val="188AD8"/>
                </a:solidFill>
                <a:effectLst/>
              </a:rPr>
              <a:t>Educators can modify the curriculum to meet student needs, using NYC Reads and </a:t>
            </a:r>
            <a:r>
              <a:rPr lang="en-US" sz="3600" b="1" i="0" u="none" strike="noStrike" err="1">
                <a:solidFill>
                  <a:srgbClr val="188AD8"/>
                </a:solidFill>
                <a:effectLst/>
              </a:rPr>
              <a:t>TeachHub</a:t>
            </a:r>
            <a:r>
              <a:rPr lang="en-US" sz="3600" b="1" i="0" u="none" strike="noStrike">
                <a:solidFill>
                  <a:srgbClr val="188AD8"/>
                </a:solidFill>
                <a:effectLst/>
              </a:rPr>
              <a:t> resources, while focusing on one grade level in multigrade classes and adapting for others.</a:t>
            </a:r>
            <a:endParaRPr lang="en-US" sz="3600" b="1">
              <a:solidFill>
                <a:srgbClr val="188AD8"/>
              </a:solidFill>
              <a:ea typeface="Calibri"/>
              <a:cs typeface="Calibri"/>
            </a:endParaRPr>
          </a:p>
        </p:txBody>
      </p:sp>
      <p:sp>
        <p:nvSpPr>
          <p:cNvPr id="12" name="TextBox 11">
            <a:extLst>
              <a:ext uri="{FF2B5EF4-FFF2-40B4-BE49-F238E27FC236}">
                <a16:creationId xmlns:a16="http://schemas.microsoft.com/office/drawing/2014/main" id="{DF85FF01-92F6-4453-F440-C9562CC95667}"/>
              </a:ext>
            </a:extLst>
          </p:cNvPr>
          <p:cNvSpPr txBox="1"/>
          <p:nvPr/>
        </p:nvSpPr>
        <p:spPr>
          <a:xfrm>
            <a:off x="218499" y="548608"/>
            <a:ext cx="15101711" cy="646331"/>
          </a:xfrm>
          <a:prstGeom prst="rect">
            <a:avLst/>
          </a:prstGeom>
          <a:noFill/>
        </p:spPr>
        <p:txBody>
          <a:bodyPr wrap="square">
            <a:spAutoFit/>
          </a:bodyPr>
          <a:lstStyle/>
          <a:p>
            <a:r>
              <a:rPr lang="en-US" sz="3600" b="1">
                <a:solidFill>
                  <a:schemeClr val="bg1"/>
                </a:solidFill>
                <a:ea typeface="+mn-lt"/>
                <a:cs typeface="+mn-lt"/>
              </a:rPr>
              <a:t>Simplifying data collection using tools within the curriculum that already exist </a:t>
            </a:r>
          </a:p>
        </p:txBody>
      </p:sp>
      <p:grpSp>
        <p:nvGrpSpPr>
          <p:cNvPr id="13" name="Group 12">
            <a:extLst>
              <a:ext uri="{FF2B5EF4-FFF2-40B4-BE49-F238E27FC236}">
                <a16:creationId xmlns:a16="http://schemas.microsoft.com/office/drawing/2014/main" id="{2B6F7797-F97A-BD88-A03E-E53CEE30FDA2}"/>
              </a:ext>
            </a:extLst>
          </p:cNvPr>
          <p:cNvGrpSpPr/>
          <p:nvPr/>
        </p:nvGrpSpPr>
        <p:grpSpPr>
          <a:xfrm>
            <a:off x="161529" y="4860594"/>
            <a:ext cx="15760929" cy="1225244"/>
            <a:chOff x="-1" y="546100"/>
            <a:chExt cx="9773131" cy="828000"/>
          </a:xfrm>
          <a:solidFill>
            <a:srgbClr val="009EF3"/>
          </a:solidFill>
        </p:grpSpPr>
        <p:grpSp>
          <p:nvGrpSpPr>
            <p:cNvPr id="14" name="Group 13">
              <a:extLst>
                <a:ext uri="{FF2B5EF4-FFF2-40B4-BE49-F238E27FC236}">
                  <a16:creationId xmlns:a16="http://schemas.microsoft.com/office/drawing/2014/main" id="{9CCB0A67-9E2B-CD68-38EE-935D3856036B}"/>
                </a:ext>
              </a:extLst>
            </p:cNvPr>
            <p:cNvGrpSpPr/>
            <p:nvPr/>
          </p:nvGrpSpPr>
          <p:grpSpPr>
            <a:xfrm>
              <a:off x="-1" y="546100"/>
              <a:ext cx="3942557" cy="828000"/>
              <a:chOff x="-1" y="546100"/>
              <a:chExt cx="3942557" cy="828000"/>
            </a:xfrm>
            <a:grpFill/>
          </p:grpSpPr>
          <p:sp>
            <p:nvSpPr>
              <p:cNvPr id="24" name="object 25">
                <a:extLst>
                  <a:ext uri="{FF2B5EF4-FFF2-40B4-BE49-F238E27FC236}">
                    <a16:creationId xmlns:a16="http://schemas.microsoft.com/office/drawing/2014/main" id="{AFD1097E-9CE2-38DA-0F83-A391EBAC4E88}"/>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a:ln>
                <a:solidFill>
                  <a:srgbClr val="009EF3"/>
                </a:solidFill>
              </a:ln>
            </p:spPr>
            <p:txBody>
              <a:bodyPr wrap="square" lIns="0" tIns="0" rIns="0" bIns="0" rtlCol="0"/>
              <a:lstStyle/>
              <a:p>
                <a:endParaRPr>
                  <a:latin typeface="Times New Roman"/>
                  <a:cs typeface="Times New Roman"/>
                </a:endParaRPr>
              </a:p>
            </p:txBody>
          </p:sp>
          <p:sp>
            <p:nvSpPr>
              <p:cNvPr id="25" name="object 25">
                <a:extLst>
                  <a:ext uri="{FF2B5EF4-FFF2-40B4-BE49-F238E27FC236}">
                    <a16:creationId xmlns:a16="http://schemas.microsoft.com/office/drawing/2014/main" id="{C9DF39DC-EE78-4B46-9EFE-991EC2FB10C5}"/>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a:ln>
                <a:solidFill>
                  <a:srgbClr val="009EF3"/>
                </a:solidFill>
              </a:ln>
            </p:spPr>
            <p:txBody>
              <a:bodyPr wrap="square" lIns="0" tIns="0" rIns="0" bIns="0" rtlCol="0"/>
              <a:lstStyle/>
              <a:p>
                <a:endParaRPr>
                  <a:latin typeface="Times New Roman"/>
                  <a:cs typeface="Times New Roman"/>
                </a:endParaRPr>
              </a:p>
            </p:txBody>
          </p:sp>
        </p:grpSp>
        <p:grpSp>
          <p:nvGrpSpPr>
            <p:cNvPr id="16" name="Group 15">
              <a:extLst>
                <a:ext uri="{FF2B5EF4-FFF2-40B4-BE49-F238E27FC236}">
                  <a16:creationId xmlns:a16="http://schemas.microsoft.com/office/drawing/2014/main" id="{B4228A8B-D93C-0888-F1EE-EB35D0645AB4}"/>
                </a:ext>
              </a:extLst>
            </p:cNvPr>
            <p:cNvGrpSpPr/>
            <p:nvPr/>
          </p:nvGrpSpPr>
          <p:grpSpPr>
            <a:xfrm>
              <a:off x="408771" y="546100"/>
              <a:ext cx="9364359" cy="828000"/>
              <a:chOff x="-277029" y="546100"/>
              <a:chExt cx="9364359" cy="828000"/>
            </a:xfrm>
            <a:grpFill/>
          </p:grpSpPr>
          <p:sp>
            <p:nvSpPr>
              <p:cNvPr id="17" name="object 25">
                <a:extLst>
                  <a:ext uri="{FF2B5EF4-FFF2-40B4-BE49-F238E27FC236}">
                    <a16:creationId xmlns:a16="http://schemas.microsoft.com/office/drawing/2014/main" id="{50757563-2595-DA86-CC24-9197EF237A25}"/>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a:ln>
                <a:solidFill>
                  <a:srgbClr val="009EF3"/>
                </a:solidFill>
              </a:ln>
            </p:spPr>
            <p:txBody>
              <a:bodyPr wrap="square" lIns="0" tIns="0" rIns="0" bIns="0" rtlCol="0"/>
              <a:lstStyle/>
              <a:p>
                <a:endParaRPr>
                  <a:latin typeface="Times New Roman"/>
                  <a:cs typeface="Times New Roman"/>
                </a:endParaRPr>
              </a:p>
            </p:txBody>
          </p:sp>
          <p:sp>
            <p:nvSpPr>
              <p:cNvPr id="23" name="object 25">
                <a:extLst>
                  <a:ext uri="{FF2B5EF4-FFF2-40B4-BE49-F238E27FC236}">
                    <a16:creationId xmlns:a16="http://schemas.microsoft.com/office/drawing/2014/main" id="{5A98CADF-15DE-FDFA-F922-184AC62CB9D5}"/>
                  </a:ext>
                </a:extLst>
              </p:cNvPr>
              <p:cNvSpPr/>
              <p:nvPr/>
            </p:nvSpPr>
            <p:spPr>
              <a:xfrm>
                <a:off x="-277029" y="546100"/>
                <a:ext cx="9364359"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a:ln>
                <a:solidFill>
                  <a:srgbClr val="009EF3"/>
                </a:solidFill>
              </a:ln>
            </p:spPr>
            <p:txBody>
              <a:bodyPr wrap="square" lIns="0" tIns="0" rIns="0" bIns="0" rtlCol="0" anchor="t"/>
              <a:lstStyle/>
              <a:p>
                <a:endParaRPr lang="en-US" sz="8000" b="1"/>
              </a:p>
            </p:txBody>
          </p:sp>
        </p:grpSp>
      </p:grpSp>
      <p:sp>
        <p:nvSpPr>
          <p:cNvPr id="27" name="TextBox 26">
            <a:extLst>
              <a:ext uri="{FF2B5EF4-FFF2-40B4-BE49-F238E27FC236}">
                <a16:creationId xmlns:a16="http://schemas.microsoft.com/office/drawing/2014/main" id="{71F65AF6-0564-5349-E1A2-693C8D030FBE}"/>
              </a:ext>
            </a:extLst>
          </p:cNvPr>
          <p:cNvSpPr txBox="1"/>
          <p:nvPr/>
        </p:nvSpPr>
        <p:spPr>
          <a:xfrm>
            <a:off x="466711" y="5023534"/>
            <a:ext cx="15101711" cy="646331"/>
          </a:xfrm>
          <a:prstGeom prst="rect">
            <a:avLst/>
          </a:prstGeom>
          <a:noFill/>
          <a:ln>
            <a:solidFill>
              <a:srgbClr val="00B0F0"/>
            </a:solidFill>
          </a:ln>
        </p:spPr>
        <p:txBody>
          <a:bodyPr wrap="square">
            <a:spAutoFit/>
          </a:bodyPr>
          <a:lstStyle/>
          <a:p>
            <a:r>
              <a:rPr lang="en-US" sz="3600" b="1">
                <a:solidFill>
                  <a:schemeClr val="bg1"/>
                </a:solidFill>
                <a:ea typeface="Calibri"/>
                <a:cs typeface="Calibri"/>
              </a:rPr>
              <a:t>Time and flexibility for educators to make adjustments as needed </a:t>
            </a:r>
            <a:endParaRPr lang="en-US" sz="3600">
              <a:solidFill>
                <a:schemeClr val="bg1"/>
              </a:solidFill>
              <a:ea typeface="Calibri"/>
              <a:cs typeface="Calibri"/>
            </a:endParaRPr>
          </a:p>
        </p:txBody>
      </p:sp>
    </p:spTree>
    <p:extLst>
      <p:ext uri="{BB962C8B-B14F-4D97-AF65-F5344CB8AC3E}">
        <p14:creationId xmlns:p14="http://schemas.microsoft.com/office/powerpoint/2010/main" val="1517936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5">
            <a:extLst>
              <a:ext uri="{FF2B5EF4-FFF2-40B4-BE49-F238E27FC236}">
                <a16:creationId xmlns:a16="http://schemas.microsoft.com/office/drawing/2014/main" id="{DF1A9C19-8957-B660-C6B5-455A079C1395}"/>
              </a:ext>
            </a:extLst>
          </p:cNvPr>
          <p:cNvSpPr/>
          <p:nvPr/>
        </p:nvSpPr>
        <p:spPr>
          <a:xfrm>
            <a:off x="0" y="0"/>
            <a:ext cx="16357600" cy="156464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nchor="t"/>
          <a:lstStyle/>
          <a:p>
            <a:r>
              <a:rPr lang="en-US" sz="6000" b="1">
                <a:latin typeface="Calibri"/>
              </a:rPr>
              <a:t>  </a:t>
            </a:r>
            <a:r>
              <a:rPr lang="en-US" sz="6000" b="1" baseline="0">
                <a:latin typeface="Calibri"/>
              </a:rPr>
              <a:t>D28 Attendance Snapshot</a:t>
            </a:r>
            <a:r>
              <a:rPr lang="en-US" sz="6000">
                <a:latin typeface="Calibri"/>
                <a:ea typeface="Calibri"/>
                <a:cs typeface="Calibri"/>
              </a:rPr>
              <a:t>​</a:t>
            </a:r>
            <a:endParaRPr lang="en-US" sz="9600" b="1">
              <a:ea typeface="Calibri"/>
              <a:cs typeface="Calibri"/>
            </a:endParaRPr>
          </a:p>
        </p:txBody>
      </p:sp>
      <p:sp>
        <p:nvSpPr>
          <p:cNvPr id="2" name="TextBox 1">
            <a:extLst>
              <a:ext uri="{FF2B5EF4-FFF2-40B4-BE49-F238E27FC236}">
                <a16:creationId xmlns:a16="http://schemas.microsoft.com/office/drawing/2014/main" id="{BA25FFDA-2967-79BD-D2FE-552126258E70}"/>
              </a:ext>
            </a:extLst>
          </p:cNvPr>
          <p:cNvSpPr txBox="1"/>
          <p:nvPr/>
        </p:nvSpPr>
        <p:spPr>
          <a:xfrm>
            <a:off x="186943" y="2097847"/>
            <a:ext cx="18646768" cy="75469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highlight>
                  <a:srgbClr val="FFFF00"/>
                </a:highlight>
                <a:cs typeface="Segoe UI"/>
              </a:rPr>
              <a:t>DCEP - Attendance Goals</a:t>
            </a:r>
            <a:r>
              <a:rPr lang="en-US" sz="3600">
                <a:cs typeface="Segoe UI"/>
              </a:rPr>
              <a:t>​</a:t>
            </a:r>
          </a:p>
          <a:p>
            <a:pPr marL="457200" indent="-457200">
              <a:lnSpc>
                <a:spcPct val="150000"/>
              </a:lnSpc>
              <a:buFont typeface="Arial,Sans-Serif"/>
              <a:buChar char="•"/>
            </a:pPr>
            <a:r>
              <a:rPr lang="en-US" sz="2800">
                <a:solidFill>
                  <a:srgbClr val="009EF3"/>
                </a:solidFill>
                <a:cs typeface="Arial"/>
              </a:rPr>
              <a:t>By June 2025, we will increase district-wide attendance by </a:t>
            </a:r>
            <a:r>
              <a:rPr lang="en-US" sz="2800" b="1">
                <a:cs typeface="Arial"/>
              </a:rPr>
              <a:t>2 percentage points</a:t>
            </a:r>
            <a:r>
              <a:rPr lang="en-US" sz="2800" b="1">
                <a:solidFill>
                  <a:srgbClr val="009EF3"/>
                </a:solidFill>
                <a:cs typeface="Arial"/>
              </a:rPr>
              <a:t> </a:t>
            </a:r>
            <a:r>
              <a:rPr lang="en-US" sz="2800">
                <a:solidFill>
                  <a:srgbClr val="009EF3"/>
                </a:solidFill>
                <a:cs typeface="Arial"/>
              </a:rPr>
              <a:t>from </a:t>
            </a:r>
            <a:r>
              <a:rPr lang="en-US" sz="2800" b="1">
                <a:cs typeface="Arial"/>
              </a:rPr>
              <a:t>90.7%</a:t>
            </a:r>
            <a:r>
              <a:rPr lang="en-US" sz="2800">
                <a:cs typeface="Arial"/>
              </a:rPr>
              <a:t> to </a:t>
            </a:r>
            <a:r>
              <a:rPr lang="en-US" sz="2800" b="1">
                <a:cs typeface="Arial"/>
              </a:rPr>
              <a:t>92.7%</a:t>
            </a:r>
            <a:r>
              <a:rPr lang="en-US" sz="2800">
                <a:solidFill>
                  <a:srgbClr val="009EF3"/>
                </a:solidFill>
                <a:cs typeface="Arial"/>
              </a:rPr>
              <a:t> excluding students who are long-term international travelers.​</a:t>
            </a:r>
            <a:endParaRPr lang="en-US" sz="2800">
              <a:solidFill>
                <a:srgbClr val="009EF3"/>
              </a:solidFill>
              <a:ea typeface="Calibri"/>
              <a:cs typeface="Arial"/>
            </a:endParaRPr>
          </a:p>
          <a:p>
            <a:pPr marL="457200" indent="-457200">
              <a:lnSpc>
                <a:spcPct val="150000"/>
              </a:lnSpc>
              <a:buFont typeface="Arial,Sans-Serif"/>
              <a:buChar char="•"/>
            </a:pPr>
            <a:r>
              <a:rPr lang="en-US" sz="2800">
                <a:solidFill>
                  <a:srgbClr val="009EF3"/>
                </a:solidFill>
                <a:cs typeface="Arial"/>
              </a:rPr>
              <a:t>By June 2025, we will reduce overall chronic absenteeism by 10% of overall Chronically Absent Students EOY 23/24 from 35% to 31%, excluding students who are long-term international travelers.​</a:t>
            </a:r>
            <a:endParaRPr lang="en-US" sz="2800">
              <a:solidFill>
                <a:srgbClr val="009EF3"/>
              </a:solidFill>
              <a:ea typeface="Calibri"/>
              <a:cs typeface="Arial"/>
            </a:endParaRPr>
          </a:p>
          <a:p>
            <a:r>
              <a:rPr lang="en-US" sz="2800">
                <a:cs typeface="Segoe UI"/>
              </a:rPr>
              <a:t>​</a:t>
            </a:r>
            <a:endParaRPr lang="en-US" sz="2800">
              <a:ea typeface="Calibri"/>
              <a:cs typeface="Segoe UI"/>
            </a:endParaRPr>
          </a:p>
          <a:p>
            <a:r>
              <a:rPr lang="en-US" sz="3600" b="1">
                <a:highlight>
                  <a:srgbClr val="FFFF00"/>
                </a:highlight>
                <a:cs typeface="Segoe UI"/>
              </a:rPr>
              <a:t>Where are we Now: 12/20/24</a:t>
            </a:r>
            <a:r>
              <a:rPr lang="en-US" sz="3600">
                <a:cs typeface="Segoe UI"/>
              </a:rPr>
              <a:t>​</a:t>
            </a:r>
            <a:endParaRPr lang="en-US" sz="3600">
              <a:ea typeface="Calibri"/>
              <a:cs typeface="Segoe UI"/>
            </a:endParaRPr>
          </a:p>
          <a:p>
            <a:pPr marL="285750" indent="-285750">
              <a:lnSpc>
                <a:spcPct val="150000"/>
              </a:lnSpc>
              <a:buFont typeface="Arial,Sans-Serif"/>
              <a:buChar char="•"/>
            </a:pPr>
            <a:r>
              <a:rPr lang="en-US" sz="2800">
                <a:solidFill>
                  <a:srgbClr val="009EF3"/>
                </a:solidFill>
                <a:cs typeface="Arial"/>
              </a:rPr>
              <a:t>YTD Overall Attendance: </a:t>
            </a:r>
            <a:r>
              <a:rPr lang="en-US" sz="2800" b="1">
                <a:cs typeface="Arial"/>
              </a:rPr>
              <a:t>92.1%</a:t>
            </a:r>
            <a:r>
              <a:rPr lang="en-US" sz="2800">
                <a:cs typeface="Arial"/>
              </a:rPr>
              <a:t> vs 90.7%</a:t>
            </a:r>
            <a:r>
              <a:rPr lang="en-US" sz="2800">
                <a:solidFill>
                  <a:srgbClr val="009EF3"/>
                </a:solidFill>
                <a:cs typeface="Arial"/>
              </a:rPr>
              <a:t> Citywide​</a:t>
            </a:r>
            <a:endParaRPr lang="en-US" sz="2800">
              <a:solidFill>
                <a:srgbClr val="009EF3"/>
              </a:solidFill>
              <a:ea typeface="Calibri"/>
              <a:cs typeface="Arial"/>
            </a:endParaRPr>
          </a:p>
          <a:p>
            <a:pPr marL="285750" indent="-285750">
              <a:lnSpc>
                <a:spcPct val="150000"/>
              </a:lnSpc>
              <a:buFont typeface="Arial,Sans-Serif"/>
              <a:buChar char="•"/>
            </a:pPr>
            <a:r>
              <a:rPr lang="en-US" sz="2800">
                <a:solidFill>
                  <a:srgbClr val="009EF3"/>
                </a:solidFill>
                <a:ea typeface="Calibri"/>
                <a:cs typeface="Arial"/>
              </a:rPr>
              <a:t>Vs 91.5 2023 , </a:t>
            </a:r>
            <a:r>
              <a:rPr lang="en-US" sz="2800" b="1">
                <a:ea typeface="Calibri"/>
                <a:cs typeface="Arial"/>
              </a:rPr>
              <a:t>showing increase overall.</a:t>
            </a:r>
          </a:p>
          <a:p>
            <a:pPr marL="285750" indent="-285750">
              <a:lnSpc>
                <a:spcPct val="150000"/>
              </a:lnSpc>
              <a:buFont typeface="Arial,Sans-Serif"/>
              <a:buChar char="•"/>
            </a:pPr>
            <a:r>
              <a:rPr lang="en-US" sz="2800">
                <a:solidFill>
                  <a:srgbClr val="009EF3"/>
                </a:solidFill>
                <a:cs typeface="Arial"/>
              </a:rPr>
              <a:t>Chronic Absenteeism YTD:</a:t>
            </a:r>
            <a:r>
              <a:rPr lang="en-US" sz="2800" b="1">
                <a:solidFill>
                  <a:srgbClr val="009EF3"/>
                </a:solidFill>
                <a:cs typeface="Arial"/>
              </a:rPr>
              <a:t> </a:t>
            </a:r>
            <a:r>
              <a:rPr lang="en-US" sz="2800" b="1">
                <a:cs typeface="Arial"/>
              </a:rPr>
              <a:t>28.2% vs 29.6% </a:t>
            </a:r>
            <a:r>
              <a:rPr lang="en-US" sz="2800" b="1">
                <a:solidFill>
                  <a:srgbClr val="009EF3"/>
                </a:solidFill>
                <a:cs typeface="Arial"/>
              </a:rPr>
              <a:t>SAME DATE LAST YEAR, representing </a:t>
            </a:r>
            <a:r>
              <a:rPr lang="en-US" sz="2800" b="1">
                <a:cs typeface="Arial"/>
              </a:rPr>
              <a:t>an overall decrease</a:t>
            </a:r>
            <a:endParaRPr lang="en-US" sz="2800">
              <a:ea typeface="Calibri"/>
              <a:cs typeface="Arial"/>
            </a:endParaRPr>
          </a:p>
          <a:p>
            <a:pPr>
              <a:lnSpc>
                <a:spcPct val="150000"/>
              </a:lnSpc>
            </a:pPr>
            <a:r>
              <a:rPr lang="en-US" sz="2800">
                <a:cs typeface="Segoe UI"/>
              </a:rPr>
              <a:t>​</a:t>
            </a:r>
            <a:endParaRPr lang="en-US" sz="2800">
              <a:ea typeface="Calibri"/>
              <a:cs typeface="Segoe UI"/>
            </a:endParaRPr>
          </a:p>
          <a:p>
            <a:pPr>
              <a:lnSpc>
                <a:spcPct val="150000"/>
              </a:lnSpc>
            </a:pPr>
            <a:r>
              <a:rPr lang="en-US" sz="3600">
                <a:cs typeface="Segoe UI"/>
              </a:rPr>
              <a:t>​</a:t>
            </a:r>
            <a:endParaRPr lang="en-US" sz="3600">
              <a:ea typeface="Calibri"/>
              <a:cs typeface="Segoe UI"/>
            </a:endParaRPr>
          </a:p>
        </p:txBody>
      </p:sp>
    </p:spTree>
    <p:extLst>
      <p:ext uri="{BB962C8B-B14F-4D97-AF65-F5344CB8AC3E}">
        <p14:creationId xmlns:p14="http://schemas.microsoft.com/office/powerpoint/2010/main" val="34817770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arth’s history, The beginning - by Lifeliqe.pptx" id="{E25CC431-43A8-448A-845B-6834F5801C19}" vid="{4F4D894A-5B42-4CD6-B809-B6FAA25A6C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128B851B94BE41BDE93B1F14209620" ma:contentTypeVersion="16" ma:contentTypeDescription="Create a new document." ma:contentTypeScope="" ma:versionID="27da819695d52121c5f2099fb7b0a7d9">
  <xsd:schema xmlns:xsd="http://www.w3.org/2001/XMLSchema" xmlns:xs="http://www.w3.org/2001/XMLSchema" xmlns:p="http://schemas.microsoft.com/office/2006/metadata/properties" xmlns:ns3="6118e9eb-25bf-4891-b5be-0fae27b63882" xmlns:ns4="f7cd8bb7-ee72-4a22-8d56-bbac53f6b69e" targetNamespace="http://schemas.microsoft.com/office/2006/metadata/properties" ma:root="true" ma:fieldsID="713b8b7d7bc7347d7e463cc7a6bfb0cb" ns3:_="" ns4:_="">
    <xsd:import namespace="6118e9eb-25bf-4891-b5be-0fae27b63882"/>
    <xsd:import namespace="f7cd8bb7-ee72-4a22-8d56-bbac53f6b69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18e9eb-25bf-4891-b5be-0fae27b6388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cd8bb7-ee72-4a22-8d56-bbac53f6b69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118e9eb-25bf-4891-b5be-0fae27b63882" xsi:nil="true"/>
  </documentManagement>
</p:properties>
</file>

<file path=customXml/itemProps1.xml><?xml version="1.0" encoding="utf-8"?>
<ds:datastoreItem xmlns:ds="http://schemas.openxmlformats.org/officeDocument/2006/customXml" ds:itemID="{2ABB5405-D854-4F26-9BD8-5AF5D0E4FB19}">
  <ds:schemaRefs>
    <ds:schemaRef ds:uri="6118e9eb-25bf-4891-b5be-0fae27b63882"/>
    <ds:schemaRef ds:uri="f7cd8bb7-ee72-4a22-8d56-bbac53f6b6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6E24171-8170-4082-8342-58F1E7D15959}">
  <ds:schemaRefs>
    <ds:schemaRef ds:uri="http://schemas.microsoft.com/sharepoint/v3/contenttype/forms"/>
  </ds:schemaRefs>
</ds:datastoreItem>
</file>

<file path=customXml/itemProps3.xml><?xml version="1.0" encoding="utf-8"?>
<ds:datastoreItem xmlns:ds="http://schemas.openxmlformats.org/officeDocument/2006/customXml" ds:itemID="{920253F9-6EA4-4FC5-A66C-3D8899FCD5DD}">
  <ds:schemaRefs>
    <ds:schemaRef ds:uri="http://purl.org/dc/elements/1.1/"/>
    <ds:schemaRef ds:uri="http://purl.org/dc/terms/"/>
    <ds:schemaRef ds:uri="http://schemas.microsoft.com/office/infopath/2007/PartnerControls"/>
    <ds:schemaRef ds:uri="http://schemas.microsoft.com/office/2006/documentManagement/types"/>
    <ds:schemaRef ds:uri="6118e9eb-25bf-4891-b5be-0fae27b63882"/>
    <ds:schemaRef ds:uri="f7cd8bb7-ee72-4a22-8d56-bbac53f6b69e"/>
    <ds:schemaRef ds:uri="http://www.w3.org/XML/1998/namespace"/>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Ion Boardroom</Template>
  <TotalTime>0</TotalTime>
  <Words>1380</Words>
  <Application>Microsoft Macintosh PowerPoint</Application>
  <PresentationFormat>Custom</PresentationFormat>
  <Paragraphs>111</Paragraphs>
  <Slides>14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Arial Black</vt:lpstr>
      <vt:lpstr>Arial,Sans-Serif</vt:lpstr>
      <vt:lpstr>Calibri</vt:lpstr>
      <vt:lpstr>Calibri Light</vt:lpstr>
      <vt:lpstr>Segoe UI</vt:lpstr>
      <vt:lpstr>Source Sans Pro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118</cp:revision>
  <dcterms:created xsi:type="dcterms:W3CDTF">2023-10-19T16:14:54Z</dcterms:created>
  <dcterms:modified xsi:type="dcterms:W3CDTF">2025-01-22T23:44:16Z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0x0101009F128B851B94BE41BDE93B1F14209620</vt:lpwstr>
  </property>
</Properties>
</file>